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0" r:id="rId4"/>
    <p:sldId id="279" r:id="rId5"/>
    <p:sldId id="27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2C0EE"/>
    <a:srgbClr val="FF99FF"/>
    <a:srgbClr val="F5EC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80" autoAdjust="0"/>
    <p:restoredTop sz="94660"/>
  </p:normalViewPr>
  <p:slideViewPr>
    <p:cSldViewPr>
      <p:cViewPr>
        <p:scale>
          <a:sx n="125" d="100"/>
          <a:sy n="125" d="100"/>
        </p:scale>
        <p:origin x="-122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85786" y="1857364"/>
            <a:ext cx="7627619" cy="424815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00" y="116632"/>
            <a:ext cx="8229600" cy="5262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социального развития Мурманской области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2143116"/>
            <a:ext cx="7500990" cy="41434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реабилитационных программ и проектов.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«Большие права маленьким детям»</a:t>
            </a:r>
          </a:p>
          <a:p>
            <a:pPr algn="ctr">
              <a:buNone/>
            </a:pPr>
            <a:endParaRPr lang="ru-RU" sz="31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Реабилитационное отделение по работе с семьей,</a:t>
            </a:r>
          </a:p>
          <a:p>
            <a:pPr algn="r"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пециалист по работе с семьей –</a:t>
            </a:r>
          </a:p>
          <a:p>
            <a:pPr algn="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Романенкова Елена Петровна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3260C"/>
              </a:buClr>
              <a:buSzPct val="130000"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областное  автономное учреждение </a:t>
            </a:r>
          </a:p>
          <a:p>
            <a:pPr algn="ctr">
              <a:buClr>
                <a:srgbClr val="C3260C"/>
              </a:buClr>
              <a:buSzPct val="130000"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 населения </a:t>
            </a:r>
          </a:p>
          <a:p>
            <a:pPr algn="ctr">
              <a:buClr>
                <a:srgbClr val="C3260C"/>
              </a:buClr>
              <a:buSzPct val="130000"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«Ковдорский комплексный центр социального обслуживания населения»</a:t>
            </a:r>
          </a:p>
        </p:txBody>
      </p:sp>
      <p:pic>
        <p:nvPicPr>
          <p:cNvPr id="10" name="Picture 6" descr="C:\Users\Ti\Desktop\логотип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9308"/>
            <a:ext cx="1619944" cy="165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728"/>
            <a:ext cx="8341140" cy="8390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Программа «Большие права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маленьким детям»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15" y="1052455"/>
            <a:ext cx="8215370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ysClr val="windowText" lastClr="000000"/>
              </a:solidFill>
            </a:endParaRPr>
          </a:p>
          <a:p>
            <a:pPr lvl="0" algn="just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обогащение  несовершеннолетних  правовыми знаниями и формирование   у них правовых понятий, норм, и знакомство с ответственностью за правонарушения.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060848"/>
            <a:ext cx="8215370" cy="27254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у воспитанников  знаний правовых норм, требований закона, своих прав и обязанностей, понимания социальной ценности права, законности, личной роли в ее обеспечении, представлений о способах и средствах борьбы с нарушениями законности;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соответствующего эмоционального отношения к праву, к закону, правам и свободам других лиц, к деятельности государства и его органов по установлению правопорядка;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навыков и умений применять   правовые знания в конкретных условиях практической жизни и действовать в соответствии с требованиями правовой нормы и закона.</a:t>
            </a:r>
            <a:r>
              <a:rPr lang="ru-RU" sz="1600" dirty="0" smtClean="0">
                <a:solidFill>
                  <a:sysClr val="windowText" lastClr="000000"/>
                </a:solidFill>
              </a:rPr>
              <a:t> 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929198"/>
            <a:ext cx="8215370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ЦЕЛЕВАЯ ГРУППА: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дети  от 3 до 16 лет.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ПРОГРАММЫ: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системы профилактики правонарушений несовершеннолетних, общественные объединения, волонтерские движения. 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6072206"/>
            <a:ext cx="8143932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  РЕАЛИЗАЦИИ ПРОГРАММЫ:  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2019 - 2022 годы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:\ФОТОГРАФИИ и видео\путешествие в страну прав\IMG_20171117_16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898137" cy="3266706"/>
          </a:xfrm>
          <a:prstGeom prst="rect">
            <a:avLst/>
          </a:prstGeom>
          <a:noFill/>
        </p:spPr>
      </p:pic>
      <p:pic>
        <p:nvPicPr>
          <p:cNvPr id="1026" name="Picture 2" descr="D:\Работа отделения\фотографии 2\2019\по правам\IMG_20190316_095948.jpg"/>
          <p:cNvPicPr>
            <a:picLocks noChangeAspect="1" noChangeArrowheads="1"/>
          </p:cNvPicPr>
          <p:nvPr/>
        </p:nvPicPr>
        <p:blipFill>
          <a:blip r:embed="rId3" cstate="print"/>
          <a:srcRect t="18000"/>
          <a:stretch>
            <a:fillRect/>
          </a:stretch>
        </p:blipFill>
        <p:spPr bwMode="auto">
          <a:xfrm>
            <a:off x="2815079" y="4149080"/>
            <a:ext cx="3043344" cy="2636912"/>
          </a:xfrm>
          <a:prstGeom prst="rect">
            <a:avLst/>
          </a:prstGeom>
          <a:noFill/>
        </p:spPr>
      </p:pic>
      <p:pic>
        <p:nvPicPr>
          <p:cNvPr id="2051" name="Picture 3" descr="F:\ФОТОГРАФИИ и видео\на сайт\IMG_20170108_155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85728"/>
            <a:ext cx="3418086" cy="2874600"/>
          </a:xfrm>
          <a:prstGeom prst="rect">
            <a:avLst/>
          </a:prstGeom>
          <a:noFill/>
        </p:spPr>
      </p:pic>
      <p:pic>
        <p:nvPicPr>
          <p:cNvPr id="3" name="Picture 2" descr="C:\Users\Венера\Desktop\sertifikat-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42852"/>
            <a:ext cx="2857520" cy="3964906"/>
          </a:xfrm>
          <a:prstGeom prst="rect">
            <a:avLst/>
          </a:prstGeom>
          <a:noFill/>
        </p:spPr>
      </p:pic>
      <p:pic>
        <p:nvPicPr>
          <p:cNvPr id="4" name="Picture 3" descr="C:\Users\Венера\Desktop\varganov_egor_andreevich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86124"/>
            <a:ext cx="2466286" cy="3488227"/>
          </a:xfrm>
          <a:prstGeom prst="rect">
            <a:avLst/>
          </a:prstGeom>
          <a:noFill/>
        </p:spPr>
      </p:pic>
      <p:pic>
        <p:nvPicPr>
          <p:cNvPr id="5" name="Picture 4" descr="C:\Users\Венера\Desktop\okhrana_truda-panasov_timofej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140610"/>
            <a:ext cx="2700916" cy="37173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5720" y="3357562"/>
            <a:ext cx="8429684" cy="32147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- повышение активности, инициативности, и способности осуществлять правильный выбор, принимать решения – 89%;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умение правильно вести себя в обществе, в разрешении конфликтных ситуаций, соблюдая общепринятые нормы и правила поведения – 79%;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знание прав, обязанностей, ответственности за нарушение закона – 100%;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уважение к правам и свободам человека, а также ценностного отношения к культурным традициям в условиях многонационального государства – 100%.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263"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Итоги реализации программы «Большие права маленьким детям»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6670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000240"/>
            <a:ext cx="80724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года охвачено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  <a: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несовершеннолетних из </a:t>
            </a:r>
            <a:r>
              <a:rPr lang="ru-RU" sz="20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семей, </a:t>
            </a:r>
            <a:r>
              <a:rPr lang="ru-RU" sz="20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родителей,</a:t>
            </a:r>
          </a:p>
          <a:p>
            <a:pPr algn="ctr"/>
            <a:r>
              <a:rPr lang="ru-RU" sz="20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добровольцев и представителей НКО, </a:t>
            </a:r>
            <a:r>
              <a:rPr lang="ru-RU" sz="20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профилактики</a:t>
            </a:r>
            <a: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dirty="0"/>
          </a:p>
        </p:txBody>
      </p:sp>
      <p:pic>
        <p:nvPicPr>
          <p:cNvPr id="4" name="Picture 3" descr="C:\Documents and Settings\yuriryab\Рабочий стол\Карта России-Мурманс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88040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13285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Государственное  </a:t>
            </a:r>
            <a:r>
              <a:rPr lang="ru-RU" sz="2400" dirty="0"/>
              <a:t>областное автономное учреждение </a:t>
            </a:r>
          </a:p>
          <a:p>
            <a:pPr algn="ctr"/>
            <a:r>
              <a:rPr lang="ru-RU" sz="2400" dirty="0"/>
              <a:t>социального обслуживания населения</a:t>
            </a:r>
          </a:p>
          <a:p>
            <a:pPr algn="ctr"/>
            <a:r>
              <a:rPr lang="ru-RU" sz="2400" dirty="0"/>
              <a:t>«Ковдорский комплексный центр социального обслуживания населения»</a:t>
            </a:r>
          </a:p>
          <a:p>
            <a:pPr algn="ctr"/>
            <a:r>
              <a:rPr lang="ru-RU" sz="2400" dirty="0"/>
              <a:t>184144, Мурманская область, г. Ковдор, 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ул.  </a:t>
            </a:r>
            <a:r>
              <a:rPr lang="ru-RU" sz="2400" dirty="0" smtClean="0"/>
              <a:t>Коновалова, 24</a:t>
            </a:r>
            <a:endParaRPr lang="ru-RU" sz="2400" dirty="0"/>
          </a:p>
          <a:p>
            <a:pPr algn="ctr"/>
            <a:r>
              <a:rPr lang="ru-RU" sz="2400" dirty="0" smtClean="0"/>
              <a:t> тел</a:t>
            </a:r>
            <a:r>
              <a:rPr lang="ru-RU" sz="2400" dirty="0"/>
              <a:t>. 8 (815-35) </a:t>
            </a:r>
            <a:r>
              <a:rPr lang="ru-RU" sz="2400" dirty="0" smtClean="0"/>
              <a:t>7-17-08</a:t>
            </a:r>
            <a:endParaRPr lang="ru-RU" sz="2400" dirty="0"/>
          </a:p>
          <a:p>
            <a:pPr algn="ctr"/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 kcspsid@yandex.ru</a:t>
            </a:r>
          </a:p>
        </p:txBody>
      </p:sp>
      <p:pic>
        <p:nvPicPr>
          <p:cNvPr id="6" name="Picture 6" descr="C:\Users\Ti\Desktop\логотип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13127"/>
            <a:ext cx="1979984" cy="20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1406</TotalTime>
  <Words>357</Words>
  <Application>Microsoft Office PowerPoint</Application>
  <PresentationFormat>Экран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Министерство социального развития Мурманской области</vt:lpstr>
      <vt:lpstr>          Программа «Большие права                     маленьким детям»</vt:lpstr>
      <vt:lpstr>Слайд 3</vt:lpstr>
      <vt:lpstr>Итоги реализации программы «Большие права маленьким детям»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«Большие права – маленьким детям»</dc:title>
  <dc:creator>Венера</dc:creator>
  <cp:lastModifiedBy>Венера</cp:lastModifiedBy>
  <cp:revision>212</cp:revision>
  <dcterms:created xsi:type="dcterms:W3CDTF">2019-10-07T08:51:29Z</dcterms:created>
  <dcterms:modified xsi:type="dcterms:W3CDTF">2022-10-07T07:25:30Z</dcterms:modified>
</cp:coreProperties>
</file>