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87" r:id="rId2"/>
  </p:sldMasterIdLst>
  <p:notesMasterIdLst>
    <p:notesMasterId r:id="rId12"/>
  </p:notesMasterIdLst>
  <p:handoutMasterIdLst>
    <p:handoutMasterId r:id="rId13"/>
  </p:handoutMasterIdLst>
  <p:sldIdLst>
    <p:sldId id="1750" r:id="rId3"/>
    <p:sldId id="1764" r:id="rId4"/>
    <p:sldId id="1765" r:id="rId5"/>
    <p:sldId id="1781" r:id="rId6"/>
    <p:sldId id="1779" r:id="rId7"/>
    <p:sldId id="1780" r:id="rId8"/>
    <p:sldId id="1785" r:id="rId9"/>
    <p:sldId id="1789" r:id="rId10"/>
    <p:sldId id="1778" r:id="rId11"/>
  </p:sldIdLst>
  <p:sldSz cx="12192000" cy="6858000"/>
  <p:notesSz cx="6794500" cy="10007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ACEDE85C-2BF6-49D6-8D70-49E9A8E35D63}">
          <p14:sldIdLst>
            <p14:sldId id="1750"/>
            <p14:sldId id="1764"/>
            <p14:sldId id="1765"/>
            <p14:sldId id="1781"/>
            <p14:sldId id="1779"/>
            <p14:sldId id="1780"/>
            <p14:sldId id="1785"/>
            <p14:sldId id="1789"/>
            <p14:sldId id="17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рекова Кристина Петровна" initials="ГКП" lastIdx="1" clrIdx="0"/>
  <p:cmAuthor id="1" name="Pavel Zhdanov" initials="PZ" lastIdx="7" clrIdx="1">
    <p:extLst>
      <p:ext uri="{19B8F6BF-5375-455C-9EA6-DF929625EA0E}">
        <p15:presenceInfo xmlns:p15="http://schemas.microsoft.com/office/powerpoint/2012/main" userId="e5996a45266a54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19429A"/>
    <a:srgbClr val="D3DEF1"/>
    <a:srgbClr val="832D77"/>
    <a:srgbClr val="C5B8E4"/>
    <a:srgbClr val="AFC7EF"/>
    <a:srgbClr val="BCD1F2"/>
    <a:srgbClr val="0099CC"/>
    <a:srgbClr val="4F319B"/>
    <a:srgbClr val="BD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3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834" y="84"/>
      </p:cViewPr>
      <p:guideLst>
        <p:guide orient="horz" pos="1548"/>
        <p:guide pos="3840"/>
      </p:guideLst>
    </p:cSldViewPr>
  </p:slideViewPr>
  <p:outlineViewPr>
    <p:cViewPr>
      <p:scale>
        <a:sx n="33" d="100"/>
        <a:sy n="33" d="100"/>
      </p:scale>
      <p:origin x="0" y="-3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00"/>
    </p:cViewPr>
  </p:sorterViewPr>
  <p:notesViewPr>
    <p:cSldViewPr snapToGrid="0" showGuides="1">
      <p:cViewPr varScale="1">
        <p:scale>
          <a:sx n="78" d="100"/>
          <a:sy n="78" d="100"/>
        </p:scale>
        <p:origin x="3960" y="11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18" cy="5010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016" y="0"/>
            <a:ext cx="2943918" cy="5010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CC6E4BD8-7187-406D-89D9-4CFC8FD17138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6506"/>
            <a:ext cx="2943918" cy="5010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016" y="9506506"/>
            <a:ext cx="2943918" cy="5010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0DEAA13F-09EF-4369-BEFF-7E35A7805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502118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502118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fld id="{0DBD4CE7-C82A-4350-96E4-FEC035098D96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4" rIns="96007" bIns="480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816158"/>
            <a:ext cx="5435600" cy="3940492"/>
          </a:xfrm>
          <a:prstGeom prst="rect">
            <a:avLst/>
          </a:prstGeom>
        </p:spPr>
        <p:txBody>
          <a:bodyPr vert="horz" lIns="96007" tIns="48004" rIns="96007" bIns="4800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4" cy="502116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4" y="9505484"/>
            <a:ext cx="2944284" cy="502116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fld id="{80700CE0-FA96-4FC6-8BD0-D7B65966E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14"/>
            <a:ext cx="11522075" cy="21764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ED05A004-B96F-4EAE-B6A1-A1548C860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841562"/>
            <a:ext cx="5516562" cy="32815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58D5297-A3F9-41C7-8B56-CC47EBA961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0510283-9F09-430C-9D97-785CB55281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226531"/>
            <a:ext cx="5516562" cy="4699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3102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1268413"/>
            <a:ext cx="11519999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0034063-2751-4BE4-B2DB-3CDED2710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4987152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A9FEFD-404F-4C14-BC7B-621B55F473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F21692-9C56-4AE5-8DB0-0361E8D27C36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4269E02-6B81-4C04-9406-06997DF86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7E5A89A-E321-46EE-B7A0-B9ADBBC5A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5051F0-39BC-4A20-A6FD-0329BB02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0967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2603500" cy="6858000"/>
          </a:xfrm>
          <a:prstGeom prst="rect">
            <a:avLst/>
          </a:prstGeom>
          <a:solidFill>
            <a:srgbClr val="050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8" y="0"/>
            <a:ext cx="10286530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5051F0-39BC-4A20-A6FD-0329BB023A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6814" y="2002632"/>
            <a:ext cx="6480703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336814" y="188912"/>
            <a:ext cx="3278451" cy="827087"/>
            <a:chOff x="336814" y="188912"/>
            <a:chExt cx="3278451" cy="827087"/>
          </a:xfrm>
        </p:grpSpPr>
        <p:pic>
          <p:nvPicPr>
            <p:cNvPr id="3" name="Рисунок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14" y="188912"/>
              <a:ext cx="785847" cy="82708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1180212" y="325456"/>
              <a:ext cx="24350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МИНИСТЕРСТВО НАУКИ</a:t>
              </a:r>
              <a:b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</a:b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И ВЫСШЕГО ОБРАЗОВАНИЯ</a:t>
              </a:r>
            </a:p>
            <a:p>
              <a:pPr>
                <a:lnSpc>
                  <a:spcPct val="100000"/>
                </a:lnSpc>
              </a:pP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90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(светлый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6870"/>
            <a:ext cx="9801352" cy="3255264"/>
          </a:xfrm>
        </p:spPr>
        <p:txBody>
          <a:bodyPr anchor="b">
            <a:normAutofit/>
          </a:bodyPr>
          <a:lstStyle>
            <a:lvl1pPr algn="l">
              <a:defRPr sz="4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84EBF2D-61B8-4594-B556-DFD82A071BC3}"/>
              </a:ext>
            </a:extLst>
          </p:cNvPr>
          <p:cNvCxnSpPr/>
          <p:nvPr userDrawn="1"/>
        </p:nvCxnSpPr>
        <p:spPr>
          <a:xfrm>
            <a:off x="1069848" y="4687613"/>
            <a:ext cx="9801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27F1FD-D3A7-4E1F-B23E-3C6F1D4A8178}"/>
              </a:ext>
            </a:extLst>
          </p:cNvPr>
          <p:cNvSpPr/>
          <p:nvPr userDrawn="1"/>
        </p:nvSpPr>
        <p:spPr>
          <a:xfrm>
            <a:off x="0" y="6180364"/>
            <a:ext cx="12192000" cy="40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88913"/>
            <a:ext cx="334963" cy="82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789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69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280401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объекта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8806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22320" y="1268413"/>
            <a:ext cx="853471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E2D7E0B0-8884-4A49-909B-3711728CD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9934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объек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6361" y="1268413"/>
            <a:ext cx="28806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63" y="1268413"/>
            <a:ext cx="853471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ED4AD56C-0209-40D9-82E5-67AA5DDC8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800671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08426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CB8B0C9-D2B1-476D-885B-96FC11A76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621480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94FA7214-1815-486E-98E3-CC7710327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164204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объекта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8806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22320" y="1268413"/>
            <a:ext cx="853471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E2D7E0B0-8884-4A49-909B-3711728CD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008842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5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9B3F1D9-3F2B-4DDF-81A0-06E83CFC4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423223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1276351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1276351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039A27B-92CC-444E-9433-EBBAF0730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181032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6AE4B6D-05D0-4EE0-B79C-D9B77D3F4D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4964" y="3752775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4D33718-8E35-4233-8EE6-3E2830E6F7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676" y="3752775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619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CB8B0C9-D2B1-476D-885B-96FC11A76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6130FF6-F8D8-454E-AD0C-39A5BDA6AA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34964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64F225C-0087-4EB5-B698-13E4D9DB132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33346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C80BA76-58F8-4F1D-A26A-796FE492E30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31728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0069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8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94FA7214-1815-486E-98E3-CC7710327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5D0B3A7-A0F0-4977-AB38-4D10A00A983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496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92EB828-D963-4454-BBBC-1DEC983FF1A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5165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115929C-5A5B-48D4-8EF9-A7343A3372B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6834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9ECA175-D82A-4E7E-8EAA-F0F8BDC61CF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08503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6784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10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9B3F1D9-3F2B-4DDF-81A0-06E83CFC4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42A4256-722D-4A65-8DBA-9CD0E766D5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4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2597372-0755-4C92-928A-C90B19D15CA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66482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4B2F711-B60A-4461-AB01-706636B4C6F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98000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B689721-A8E6-4B1C-86F8-B4575BD471A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329518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76C1FD1-4119-4E4B-9FE4-D4D8116FABE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661036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665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12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1277123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1277123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039A27B-92CC-444E-9433-EBBAF0730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2DFE55F-692A-4C14-B5AB-F06E024FAB4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4964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7721BE1-FC08-4969-AD75-6581382346B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280966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6C843BC-47CC-4702-9522-A4317800C39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226968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44BC329C-1B58-4448-9669-7F4BCEB65BA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172970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34038F3-D299-4206-AD8B-D31A2124CDD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8972" y="3752776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4CEA31-56C0-4771-A79E-164A4B31D43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0064976" y="3752776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87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5694362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060575"/>
            <a:ext cx="5694362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99EEB6A9-BF03-47DB-B6B8-BCEEC4FF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56943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FCB37FB7-E7D3-444D-A0FB-1DCF35857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676" y="1268413"/>
            <a:ext cx="56943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0979B67C-C60A-4E63-8559-D608C1A728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80715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2 колонки и залитые подзагол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770743"/>
            <a:ext cx="5694362" cy="443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770743"/>
            <a:ext cx="5694362" cy="443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99EEB6A9-BF03-47DB-B6B8-BCEEC4FF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5694362" cy="400730"/>
          </a:xfr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FCB37FB7-E7D3-444D-A0FB-1DCF35857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676" y="1268413"/>
            <a:ext cx="5694362" cy="400730"/>
          </a:xfr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0979B67C-C60A-4E63-8559-D608C1A728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8046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текст и 2 колонки с зали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DC44D52-943E-4395-84CE-B9278A42A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1268412"/>
            <a:ext cx="11522076" cy="146027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>
            <a:lvl1pPr marL="0" indent="0" algn="ctr">
              <a:buNone/>
              <a:defRPr lang="ru-RU" sz="2000" b="1" dirty="0" smtClean="0">
                <a:latin typeface="Geometria" panose="020B0503020204020204"/>
                <a:ea typeface="+mn-ea"/>
              </a:defRPr>
            </a:lvl1pPr>
          </a:lstStyle>
          <a:p>
            <a:pPr marL="0" lvl="0" algn="ctr"/>
            <a:r>
              <a:rPr lang="ru-RU" dirty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07FDB2D6-4223-4B8A-A0CB-04E75E9B33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2987360"/>
            <a:ext cx="5661025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1150C94C-6962-4333-8A31-995BBDE87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6013" y="2987360"/>
            <a:ext cx="5661025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D924E919-C0F2-4424-B580-06F1DE8148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4963" y="3428999"/>
            <a:ext cx="5661025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25" name="Объект 23">
            <a:extLst>
              <a:ext uri="{FF2B5EF4-FFF2-40B4-BE49-F238E27FC236}">
                <a16:creationId xmlns:a16="http://schemas.microsoft.com/office/drawing/2014/main" id="{C6B63314-2C69-42C2-B57E-79AE5D2055B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6012" y="3428999"/>
            <a:ext cx="5661025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</p:spTree>
    <p:extLst>
      <p:ext uri="{BB962C8B-B14F-4D97-AF65-F5344CB8AC3E}">
        <p14:creationId xmlns:p14="http://schemas.microsoft.com/office/powerpoint/2010/main" val="344523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объек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6361" y="1268413"/>
            <a:ext cx="28806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63" y="1268413"/>
            <a:ext cx="853471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ED4AD56C-0209-40D9-82E5-67AA5DDC8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796542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текст и 3 колонки с зали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DC44D52-943E-4395-84CE-B9278A42A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1268412"/>
            <a:ext cx="11522076" cy="146027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>
            <a:lvl1pPr marL="0" indent="0" algn="ctr">
              <a:buNone/>
              <a:defRPr lang="ru-RU" sz="2000" b="1" dirty="0" smtClean="0">
                <a:latin typeface="Geometria" panose="020B0503020204020204"/>
                <a:ea typeface="+mn-ea"/>
              </a:defRPr>
            </a:lvl1pPr>
          </a:lstStyle>
          <a:p>
            <a:pPr marL="0" lvl="0" algn="ctr"/>
            <a:r>
              <a:rPr lang="ru-RU" dirty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07FDB2D6-4223-4B8A-A0CB-04E75E9B33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1150C94C-6962-4333-8A31-995BBDE87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1729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D924E919-C0F2-4424-B580-06F1DE8148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4963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25" name="Объект 23">
            <a:extLst>
              <a:ext uri="{FF2B5EF4-FFF2-40B4-BE49-F238E27FC236}">
                <a16:creationId xmlns:a16="http://schemas.microsoft.com/office/drawing/2014/main" id="{C6B63314-2C69-42C2-B57E-79AE5D2055B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31728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52A5AFD9-D1EA-4ADE-855B-37A59E2FC0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3344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15" name="Объект 23">
            <a:extLst>
              <a:ext uri="{FF2B5EF4-FFF2-40B4-BE49-F238E27FC236}">
                <a16:creationId xmlns:a16="http://schemas.microsoft.com/office/drawing/2014/main" id="{D1B7B37A-6213-4E3A-9043-7D9A02207F2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3345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</p:spTree>
    <p:extLst>
      <p:ext uri="{BB962C8B-B14F-4D97-AF65-F5344CB8AC3E}">
        <p14:creationId xmlns:p14="http://schemas.microsoft.com/office/powerpoint/2010/main" val="723940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E2CEACE-8BE9-4142-AACD-A41EEBE263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2E443A14-2DCF-446A-9BB7-E04244CEA6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3346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92367FB3-80B1-4449-9C28-FD7EFAD3CD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1730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F42A187-AF24-441B-9699-F7E7F3A5D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115315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ACEE0172-EFA1-47E2-9E23-BDDEA2312C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DE113A2B-AA39-4743-B465-13B847921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1656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616C666A-186C-4B66-8640-B2AAABF1E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46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1CB463DB-2272-4E99-B677-54CF8DB37E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85038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F74FF5B9-6A49-4653-A07B-C1F69788B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051820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5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2195998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D5CA8DD8-832D-4857-8486-BC7359198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F484C476-CEA2-4881-ACF6-335B04A30B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5654" y="1268413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FF96AFA9-2DCC-4060-AF9B-8EA5DAC880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8000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A1CD2EB-6819-4BFC-9896-8522B4FCA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9518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F7E79321-1AFF-4445-8299-B541C95A67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61038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15B2D50-15DB-48C9-BE0D-4362A21ABD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775826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2060575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2060575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7A6DD4CE-3319-49E5-8B09-405B1DF74D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1CC3563F-B973-4AD5-960D-3D8027B366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0966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5BDF7820-0DB1-4851-9B3F-ED7659AD8E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6968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1D3C8564-E8D7-4724-BAA3-FFFAB5B267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970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30630F8-A736-4E24-BCAF-0D0A6541BA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8972" y="1268413"/>
            <a:ext cx="17920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FB16DCB-455F-4E8D-BBCA-C34A7C57BA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7036" y="1268413"/>
            <a:ext cx="17920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0383B36E-6D47-441E-B0AF-99904AB262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1883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 с подзаголовками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060575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6AE4B6D-05D0-4EE0-B79C-D9B77D3F4D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4964" y="4591841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4D33718-8E35-4233-8EE6-3E2830E6F7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676" y="4591841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04048A79-E4F3-43B4-BE85-FFFFE946C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1268413"/>
            <a:ext cx="5694361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AB37B288-9113-47BD-85B7-E7266BC49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2674" y="1268413"/>
            <a:ext cx="5694362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B8E2E1DD-9586-424E-838D-3FA6B10699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3797804"/>
            <a:ext cx="5694361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691E5206-612E-471D-9059-570279DDCD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674" y="3797804"/>
            <a:ext cx="5694362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64547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 с подзаголовками: 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E2CEACE-8BE9-4142-AACD-A41EEBE263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2E443A14-2DCF-446A-9BB7-E04244CEA6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3346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92367FB3-80B1-4449-9C28-FD7EFAD3CD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1730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F42A187-AF24-441B-9699-F7E7F3A5D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0DE39C3-9924-42E6-9D3D-E9E5D3F40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1314E3E1-B5EA-4C75-904C-B3150F66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346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D91CE88-5866-4B6B-B8B8-69EB8A6110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730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40CB0D49-1B82-4196-AC77-5FE7F0C89E0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34964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8D919F4-7CBE-4E25-A5DD-C798C2002FA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233346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F3A2F60-6B9A-4F11-9BEB-52D6F9F1000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1728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47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3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9995" y="3446627"/>
            <a:ext cx="3192009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65029" y="3446627"/>
            <a:ext cx="3192009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3" y="3446627"/>
            <a:ext cx="3192007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7FCE63-6303-47F1-AB51-2CB5DD1936BF}"/>
              </a:ext>
            </a:extLst>
          </p:cNvPr>
          <p:cNvCxnSpPr>
            <a:cxnSpLocks/>
            <a:stCxn id="20" idx="6"/>
            <a:endCxn id="27" idx="2"/>
          </p:cNvCxnSpPr>
          <p:nvPr userDrawn="1"/>
        </p:nvCxnSpPr>
        <p:spPr>
          <a:xfrm>
            <a:off x="857564" y="2955403"/>
            <a:ext cx="7904226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075E83E8-6C2B-4428-9698-9FD8FEB973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2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877A81F-11FF-4DDA-AFB0-BB23D14FDB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9541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4BC22E89-32F2-4A92-8715-C605DCF177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64801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42043D26-5BC9-4739-9ACB-7C6707FB68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8DF7C437-6FBE-45FC-8755-A083E4F61F7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7617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2B0FCC28-B285-4A74-9430-21350657E3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150DE117-53FB-4D4F-A204-803BAD12912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97322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65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3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45780"/>
            <a:ext cx="2771998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7FCE63-6303-47F1-AB51-2CB5DD1936BF}"/>
              </a:ext>
            </a:extLst>
          </p:cNvPr>
          <p:cNvCxnSpPr>
            <a:cxnSpLocks/>
            <a:stCxn id="20" idx="6"/>
            <a:endCxn id="29" idx="2"/>
          </p:cNvCxnSpPr>
          <p:nvPr userDrawn="1"/>
        </p:nvCxnSpPr>
        <p:spPr>
          <a:xfrm>
            <a:off x="857564" y="2955403"/>
            <a:ext cx="8335308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6">
            <a:extLst>
              <a:ext uri="{FF2B5EF4-FFF2-40B4-BE49-F238E27FC236}">
                <a16:creationId xmlns:a16="http://schemas.microsoft.com/office/drawing/2014/main" id="{E40CBD27-2E2B-4C38-9558-1372CECE66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771998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7E6FEE09-CB27-49C7-9ECA-3BED6C560B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1653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714BC9F-AD29-4FC0-A9E8-636B250259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8344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833ECBAE-FC75-453B-9890-D710F58AB9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5035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BCC30996-530E-42B0-9397-B1D6D182A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EB5851AA-F274-459C-B7BE-FCFF6F81E4A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76246A1D-2696-4468-A3A9-A473616010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61398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20C4340D-57CC-4AE7-8D59-4E1BB299A73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93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6A67D434-E16A-441C-806C-CF54D4C53F6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192872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17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5 этап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3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21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8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160BBA9-A5A3-4571-9488-C43CA0560FFC}"/>
              </a:ext>
            </a:extLst>
          </p:cNvPr>
          <p:cNvCxnSpPr>
            <a:cxnSpLocks/>
            <a:stCxn id="30" idx="6"/>
            <a:endCxn id="34" idx="2"/>
          </p:cNvCxnSpPr>
          <p:nvPr userDrawn="1"/>
        </p:nvCxnSpPr>
        <p:spPr>
          <a:xfrm>
            <a:off x="857564" y="2955403"/>
            <a:ext cx="8867019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6">
            <a:extLst>
              <a:ext uri="{FF2B5EF4-FFF2-40B4-BE49-F238E27FC236}">
                <a16:creationId xmlns:a16="http://schemas.microsoft.com/office/drawing/2014/main" id="{DD05E30E-6C5D-4177-960D-3308D15225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0A958089-262E-48CA-801B-DEDE75B655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6484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90D9816D-2D2B-465F-AE22-F3DFD043A7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8003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62A5A3DE-D47E-4DA7-A0D7-C459B236E0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9521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C5480AA4-CA25-49AF-8950-8FB19E5E3A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61039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C7B3C7AD-9DF8-4931-A703-4F4EC6F736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ECD6279A-8319-466A-AD33-F630F799C68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id="{C6CE32E9-09E8-46E8-8F9E-F4B60079EA3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747133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28B48FFC-2623-4598-BFE4-870C94D442A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80618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3" name="Объект 6">
            <a:extLst>
              <a:ext uri="{FF2B5EF4-FFF2-40B4-BE49-F238E27FC236}">
                <a16:creationId xmlns:a16="http://schemas.microsoft.com/office/drawing/2014/main" id="{4C0484CD-97F6-42BD-9242-C1F5B4D9D14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4120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id="{ADB778FB-9C19-40FF-BB90-2C76213F1F0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724583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0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76743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5 этапов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3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21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8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B2EBD89-BA0B-41C4-B2B8-C651E24F2959}"/>
              </a:ext>
            </a:extLst>
          </p:cNvPr>
          <p:cNvCxnSpPr>
            <a:cxnSpLocks/>
            <a:stCxn id="28" idx="6"/>
            <a:endCxn id="32" idx="2"/>
          </p:cNvCxnSpPr>
          <p:nvPr userDrawn="1"/>
        </p:nvCxnSpPr>
        <p:spPr>
          <a:xfrm>
            <a:off x="1596732" y="2944389"/>
            <a:ext cx="89985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42428627-AD72-46C7-B1F8-CBB72800A6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5C4F1A5D-1597-4570-808F-4E67C4B90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6484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81F688F-4707-409F-8046-D369C696B3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8003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F6901D42-686C-4B7E-AF3C-F1429C427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9521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220BBC0B-E8DA-468B-BB27-625B2B781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61039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ED9713C2-966C-46DA-9897-E96D4BEB6C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457C3F74-9135-4565-A251-24F2A6C4539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69132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C5322D1E-B049-4D4A-85E7-96715B046D2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0590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FCD87B61-843F-4B35-8A9B-791506B0B5C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932228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id="{6F0C9967-B926-4886-8F0B-28D1BA5C285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63748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90F31309-189E-44A0-A55C-3AFA38F7FC9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595266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4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2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6">
            <a:extLst>
              <a:ext uri="{FF2B5EF4-FFF2-40B4-BE49-F238E27FC236}">
                <a16:creationId xmlns:a16="http://schemas.microsoft.com/office/drawing/2014/main" id="{1113BB54-1884-4D3F-8307-AEBF9B619E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930" y="396875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895F6F64-E7DE-4500-B10D-8DBC9D96386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89491" y="396875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3963988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3963987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849834"/>
            <a:ext cx="11520488" cy="141402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155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6">
            <a:extLst>
              <a:ext uri="{FF2B5EF4-FFF2-40B4-BE49-F238E27FC236}">
                <a16:creationId xmlns:a16="http://schemas.microsoft.com/office/drawing/2014/main" id="{4EA9C934-30FF-45FE-83A5-A0859A081AE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7930" y="258058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87FB7BD8-AD76-4B8B-81A5-8F53AE4ECA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89491" y="258058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2EE50285-C835-48A8-8229-AEFC14275F6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7930" y="449966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3FB8CFDF-6D19-4369-AEE1-67954042101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89491" y="449966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2576514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2576513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DAEE1FB8-20E3-4EBC-A0CD-FC919F4AF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775" y="4495801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FA85B403-CF1A-479C-9A8B-CF0147B44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1426" y="4495800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152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7930" y="247054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282B226E-30C2-4438-B170-72F439C691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89491" y="247054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84131E02-7252-462B-9C18-CBFF9FD0B44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7930" y="37599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FC675281-0155-4A4F-B7E5-F4A0A4A5D53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89491" y="37599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7930" y="506224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9784D9BE-AFAB-488A-BE5F-3FD50405751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389491" y="506224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2467393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2467392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DAEE1FB8-20E3-4EBC-A0CD-FC919F4AF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775" y="3761502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FA85B403-CF1A-479C-9A8B-CF0147B44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1426" y="3761501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1775" y="5061528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CC57786B-1FAA-4479-9FCE-B0C9A1CA97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71426" y="5061527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9146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3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>
            <a:extLst>
              <a:ext uri="{FF2B5EF4-FFF2-40B4-BE49-F238E27FC236}">
                <a16:creationId xmlns:a16="http://schemas.microsoft.com/office/drawing/2014/main" id="{C0ECC3CA-506C-42F6-AD10-DE47691B85C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78033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FAE9292B-FF35-4E12-914B-70F94EFE94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638754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1CBF8C2-B936-4F9D-8A3A-F5DCAA5CE1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9961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7B1900ED-A107-4328-9B0E-40B0A5FFF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EB41771-B0B4-4312-B94C-CB3755D1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051000E-D61F-4083-B894-581D2259AC8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0310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B92E667-DAF8-48ED-97E7-6390E796B5F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6589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626730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6">
            <a:extLst>
              <a:ext uri="{FF2B5EF4-FFF2-40B4-BE49-F238E27FC236}">
                <a16:creationId xmlns:a16="http://schemas.microsoft.com/office/drawing/2014/main" id="{FCB73BDE-99AF-4115-87C3-E6239DD18C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807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621BE8A9-B32E-453C-8445-60C43C07C3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0408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56962EB2-739D-40E0-922A-B867187C43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9700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F78066E1-6120-477C-AB1B-2FD9EE8A63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01069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8EB628F-37AB-4715-9398-2AA64AE0C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6B2A27EB-1524-4CE5-AB08-9475C9F4C0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49604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6">
            <a:extLst>
              <a:ext uri="{FF2B5EF4-FFF2-40B4-BE49-F238E27FC236}">
                <a16:creationId xmlns:a16="http://schemas.microsoft.com/office/drawing/2014/main" id="{5C7E31F4-7D9B-45B8-AA92-C863CE1620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7580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B144312A-D1FF-4102-BA68-1F517944153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7235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1" name="Объект 6">
            <a:extLst>
              <a:ext uri="{FF2B5EF4-FFF2-40B4-BE49-F238E27FC236}">
                <a16:creationId xmlns:a16="http://schemas.microsoft.com/office/drawing/2014/main" id="{5330DBCE-070D-446C-9CAB-00D812F35C4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63879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4FAB1D20-6105-4F93-94E3-E029FE0D0E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97027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B0CD3574-182F-41E9-9425-9A851AEDB2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301836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B882FC03-0DD7-48E1-B958-BF6824A7D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D06EAD80-93F8-43D6-867F-03EB8FD537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948549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3 элемен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>
            <a:extLst>
              <a:ext uri="{FF2B5EF4-FFF2-40B4-BE49-F238E27FC236}">
                <a16:creationId xmlns:a16="http://schemas.microsoft.com/office/drawing/2014/main" id="{C0ECC3CA-506C-42F6-AD10-DE47691B85C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78033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FAE9292B-FF35-4E12-914B-70F94EFE94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638754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1CBF8C2-B936-4F9D-8A3A-F5DCAA5CE1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99612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EB41771-B0B4-4312-B94C-CB3755D1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051000E-D61F-4083-B894-581D2259AC8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0310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B92E667-DAF8-48ED-97E7-6390E796B5F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6589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2648044"/>
            <a:ext cx="360044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0310" y="2648044"/>
            <a:ext cx="360044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496" y="2648044"/>
            <a:ext cx="360054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406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2648044"/>
            <a:ext cx="277200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51473" y="2648044"/>
            <a:ext cx="277200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7985" y="2648044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711A96ED-AE55-41FF-814E-A6DF185CF9F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807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AA1A5659-B4BE-458A-AA62-23B43F9FF8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0408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D54D60B4-30E0-4BFC-B159-CCF6685172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97009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2FD42ED5-ABC0-4A82-8238-3199A424E7F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010692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D756C0AE-BDC7-433E-A6E3-6243C31A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A23DDC51-749C-4205-822E-4DF522ACB26D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51655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77597DD-6C74-4C86-9D63-0FEEE566B0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74BCA7C9-5424-4AD6-B6CA-05D6FC23D5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9AE4D7EF-0F13-4E83-BA40-13596DA45B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1892" y="2648044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283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3" y="2648044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6483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8001" y="2648044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9AE4D7EF-0F13-4E83-BA40-13596DA45B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29518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C16D7019-8B94-494C-B0EC-D45EAAD8236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75809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BCF3724D-4830-4966-A138-175A46D595A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7235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3" name="Объект 6">
            <a:extLst>
              <a:ext uri="{FF2B5EF4-FFF2-40B4-BE49-F238E27FC236}">
                <a16:creationId xmlns:a16="http://schemas.microsoft.com/office/drawing/2014/main" id="{8280708F-CDD2-450B-BA6E-1950149E259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638799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id="{9597FFD0-927F-42EB-9076-4A757926F3F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70272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5" name="Объект 6">
            <a:extLst>
              <a:ext uri="{FF2B5EF4-FFF2-40B4-BE49-F238E27FC236}">
                <a16:creationId xmlns:a16="http://schemas.microsoft.com/office/drawing/2014/main" id="{83EE1351-E381-4D79-BFA0-8C6494DB9A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301836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181417F3-737B-4A98-BD50-F77CF6AA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F1174977-2F09-4E8C-8AC8-EEDEE46FFFA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666482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56D9DD04-36BC-4996-98B6-4AB7C61A5E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1B91F86-6A07-44B3-8944-D6F90CACDB7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5F237F1F-38DC-4EF5-B765-442EE6E072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1F6FE4DB-5421-4CCB-89AF-16BD9C0238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61039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24879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1268413"/>
            <a:ext cx="3725308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CB8B0C9-D2B1-476D-885B-96FC11A76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894013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с подзаголовками и блоком чис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6">
            <a:extLst>
              <a:ext uri="{FF2B5EF4-FFF2-40B4-BE49-F238E27FC236}">
                <a16:creationId xmlns:a16="http://schemas.microsoft.com/office/drawing/2014/main" id="{5C7E31F4-7D9B-45B8-AA92-C863CE1620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6296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8" name="Текст 18">
            <a:extLst>
              <a:ext uri="{FF2B5EF4-FFF2-40B4-BE49-F238E27FC236}">
                <a16:creationId xmlns:a16="http://schemas.microsoft.com/office/drawing/2014/main" id="{C12B717E-3DE6-47E0-B598-234AB9CB9E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59" name="Текст 18">
            <a:extLst>
              <a:ext uri="{FF2B5EF4-FFF2-40B4-BE49-F238E27FC236}">
                <a16:creationId xmlns:a16="http://schemas.microsoft.com/office/drawing/2014/main" id="{46882EC3-766B-4B4F-AA50-B14A1E68FB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654" y="2354466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0" name="Текст 18">
            <a:extLst>
              <a:ext uri="{FF2B5EF4-FFF2-40B4-BE49-F238E27FC236}">
                <a16:creationId xmlns:a16="http://schemas.microsoft.com/office/drawing/2014/main" id="{122B8BAB-0B61-423A-AFB4-7565C3D55B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000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1" name="Текст 18">
            <a:extLst>
              <a:ext uri="{FF2B5EF4-FFF2-40B4-BE49-F238E27FC236}">
                <a16:creationId xmlns:a16="http://schemas.microsoft.com/office/drawing/2014/main" id="{F8EFBB3B-54FA-44F2-BE52-99AEB83AC8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29518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2" name="Текст 18">
            <a:extLst>
              <a:ext uri="{FF2B5EF4-FFF2-40B4-BE49-F238E27FC236}">
                <a16:creationId xmlns:a16="http://schemas.microsoft.com/office/drawing/2014/main" id="{55101B84-9ED4-4ADC-B29F-121F333240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61038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3" name="Текст 18">
            <a:extLst>
              <a:ext uri="{FF2B5EF4-FFF2-40B4-BE49-F238E27FC236}">
                <a16:creationId xmlns:a16="http://schemas.microsoft.com/office/drawing/2014/main" id="{52FBCD5B-F388-4F9D-8B60-B5088E553E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62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4" name="Текст 18">
            <a:extLst>
              <a:ext uri="{FF2B5EF4-FFF2-40B4-BE49-F238E27FC236}">
                <a16:creationId xmlns:a16="http://schemas.microsoft.com/office/drawing/2014/main" id="{04B08FBA-4D1B-4FC2-B47F-CCD4B4E661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5654" y="3119658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5" name="Текст 18">
            <a:extLst>
              <a:ext uri="{FF2B5EF4-FFF2-40B4-BE49-F238E27FC236}">
                <a16:creationId xmlns:a16="http://schemas.microsoft.com/office/drawing/2014/main" id="{E46FB265-B9D1-4712-B987-611AE17CD5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98000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6" name="Текст 18">
            <a:extLst>
              <a:ext uri="{FF2B5EF4-FFF2-40B4-BE49-F238E27FC236}">
                <a16:creationId xmlns:a16="http://schemas.microsoft.com/office/drawing/2014/main" id="{83001BEA-3D5F-47B7-9562-67163D0349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29518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7" name="Текст 18">
            <a:extLst>
              <a:ext uri="{FF2B5EF4-FFF2-40B4-BE49-F238E27FC236}">
                <a16:creationId xmlns:a16="http://schemas.microsoft.com/office/drawing/2014/main" id="{C5799C12-F85E-4C40-B0FE-DE241C96A6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1038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1C0E9CC-AAAD-4C5D-B85E-F684402170A3}"/>
              </a:ext>
            </a:extLst>
          </p:cNvPr>
          <p:cNvCxnSpPr/>
          <p:nvPr userDrawn="1"/>
        </p:nvCxnSpPr>
        <p:spPr>
          <a:xfrm>
            <a:off x="334963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2AE255D-EFBB-47F5-BC04-A0108162E366}"/>
              </a:ext>
            </a:extLst>
          </p:cNvPr>
          <p:cNvCxnSpPr/>
          <p:nvPr userDrawn="1"/>
        </p:nvCxnSpPr>
        <p:spPr>
          <a:xfrm>
            <a:off x="334963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42D1123-F5C6-47CE-87B2-F2E3802593AC}"/>
              </a:ext>
            </a:extLst>
          </p:cNvPr>
          <p:cNvCxnSpPr/>
          <p:nvPr userDrawn="1"/>
        </p:nvCxnSpPr>
        <p:spPr>
          <a:xfrm>
            <a:off x="2675654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4BB110-FE25-4868-9B9C-E2803C75E769}"/>
              </a:ext>
            </a:extLst>
          </p:cNvPr>
          <p:cNvCxnSpPr/>
          <p:nvPr userDrawn="1"/>
        </p:nvCxnSpPr>
        <p:spPr>
          <a:xfrm>
            <a:off x="2675654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6488EA1-0BD4-418D-A62E-585D30F3DFCD}"/>
              </a:ext>
            </a:extLst>
          </p:cNvPr>
          <p:cNvCxnSpPr/>
          <p:nvPr userDrawn="1"/>
        </p:nvCxnSpPr>
        <p:spPr>
          <a:xfrm>
            <a:off x="4998000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68D44F2-2C5B-4ABD-A526-E7F76923D368}"/>
              </a:ext>
            </a:extLst>
          </p:cNvPr>
          <p:cNvCxnSpPr/>
          <p:nvPr userDrawn="1"/>
        </p:nvCxnSpPr>
        <p:spPr>
          <a:xfrm>
            <a:off x="4998000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D5C9650-9EB5-4E31-AA17-A75DEF93DBDD}"/>
              </a:ext>
            </a:extLst>
          </p:cNvPr>
          <p:cNvCxnSpPr/>
          <p:nvPr userDrawn="1"/>
        </p:nvCxnSpPr>
        <p:spPr>
          <a:xfrm>
            <a:off x="7329519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CDDE2-9CB5-4048-A317-4E703DF823DB}"/>
              </a:ext>
            </a:extLst>
          </p:cNvPr>
          <p:cNvCxnSpPr/>
          <p:nvPr userDrawn="1"/>
        </p:nvCxnSpPr>
        <p:spPr>
          <a:xfrm>
            <a:off x="7329519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71028AC-5966-4CC8-9F59-BAD13AF1512E}"/>
              </a:ext>
            </a:extLst>
          </p:cNvPr>
          <p:cNvCxnSpPr/>
          <p:nvPr userDrawn="1"/>
        </p:nvCxnSpPr>
        <p:spPr>
          <a:xfrm>
            <a:off x="9661036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35E0893-6E6A-4586-8AAE-2B25F7BD88B2}"/>
              </a:ext>
            </a:extLst>
          </p:cNvPr>
          <p:cNvCxnSpPr/>
          <p:nvPr userDrawn="1"/>
        </p:nvCxnSpPr>
        <p:spPr>
          <a:xfrm>
            <a:off x="9661036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Объект 6">
            <a:extLst>
              <a:ext uri="{FF2B5EF4-FFF2-40B4-BE49-F238E27FC236}">
                <a16:creationId xmlns:a16="http://schemas.microsoft.com/office/drawing/2014/main" id="{08459A67-3983-4D1C-9108-52D3315FA5C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49448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79" name="Объект 6">
            <a:extLst>
              <a:ext uri="{FF2B5EF4-FFF2-40B4-BE49-F238E27FC236}">
                <a16:creationId xmlns:a16="http://schemas.microsoft.com/office/drawing/2014/main" id="{64F2CA7D-631C-456E-A5F9-3C4BA6D7726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82600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0" name="Объект 6">
            <a:extLst>
              <a:ext uri="{FF2B5EF4-FFF2-40B4-BE49-F238E27FC236}">
                <a16:creationId xmlns:a16="http://schemas.microsoft.com/office/drawing/2014/main" id="{AF114FD5-F85A-4C53-8326-A37123AC0E1B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157518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1" name="Объект 6">
            <a:extLst>
              <a:ext uri="{FF2B5EF4-FFF2-40B4-BE49-F238E27FC236}">
                <a16:creationId xmlns:a16="http://schemas.microsoft.com/office/drawing/2014/main" id="{F60930EA-D02F-4A89-828B-6042DBD17654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0489034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2" name="Текст 9">
            <a:extLst>
              <a:ext uri="{FF2B5EF4-FFF2-40B4-BE49-F238E27FC236}">
                <a16:creationId xmlns:a16="http://schemas.microsoft.com/office/drawing/2014/main" id="{99E3928E-78F1-4B1F-9E37-9B783E8A20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394998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272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4391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0366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49272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44391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0366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153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12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272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4391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0366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49272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44391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0366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1" name="Объект 6">
            <a:extLst>
              <a:ext uri="{FF2B5EF4-FFF2-40B4-BE49-F238E27FC236}">
                <a16:creationId xmlns:a16="http://schemas.microsoft.com/office/drawing/2014/main" id="{826D1CFC-D875-4CA1-9ACD-72F11F45D21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1589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2" name="Объект 6">
            <a:extLst>
              <a:ext uri="{FF2B5EF4-FFF2-40B4-BE49-F238E27FC236}">
                <a16:creationId xmlns:a16="http://schemas.microsoft.com/office/drawing/2014/main" id="{926439F9-E6CB-4B09-99CD-F4B10EBF825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316708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3" name="Текст 16">
            <a:extLst>
              <a:ext uri="{FF2B5EF4-FFF2-40B4-BE49-F238E27FC236}">
                <a16:creationId xmlns:a16="http://schemas.microsoft.com/office/drawing/2014/main" id="{5FF7DADF-AC04-4F21-9002-8752E4BF75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49272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4" name="Текст 16">
            <a:extLst>
              <a:ext uri="{FF2B5EF4-FFF2-40B4-BE49-F238E27FC236}">
                <a16:creationId xmlns:a16="http://schemas.microsoft.com/office/drawing/2014/main" id="{A9B89E76-06BC-40C4-A2C4-84BEDED7B2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44391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5" name="Объект 6">
            <a:extLst>
              <a:ext uri="{FF2B5EF4-FFF2-40B4-BE49-F238E27FC236}">
                <a16:creationId xmlns:a16="http://schemas.microsoft.com/office/drawing/2014/main" id="{C9867FDD-88CB-4067-93A8-C1108350989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22683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6" name="Текст 16">
            <a:extLst>
              <a:ext uri="{FF2B5EF4-FFF2-40B4-BE49-F238E27FC236}">
                <a16:creationId xmlns:a16="http://schemas.microsoft.com/office/drawing/2014/main" id="{6A38CB21-B446-4829-86F2-5FC66ACE61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50366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7" name="Объект 6">
            <a:extLst>
              <a:ext uri="{FF2B5EF4-FFF2-40B4-BE49-F238E27FC236}">
                <a16:creationId xmlns:a16="http://schemas.microsoft.com/office/drawing/2014/main" id="{49F12A23-71FC-4654-992C-B1FD26A57EAE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21589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8" name="Объект 6">
            <a:extLst>
              <a:ext uri="{FF2B5EF4-FFF2-40B4-BE49-F238E27FC236}">
                <a16:creationId xmlns:a16="http://schemas.microsoft.com/office/drawing/2014/main" id="{0812FFFF-3AA4-4905-AFB8-C1835C5C26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316708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9" name="Текст 16">
            <a:extLst>
              <a:ext uri="{FF2B5EF4-FFF2-40B4-BE49-F238E27FC236}">
                <a16:creationId xmlns:a16="http://schemas.microsoft.com/office/drawing/2014/main" id="{E8FD58BD-4A8F-40F1-961B-EF3A62AC090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49272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0" name="Текст 16">
            <a:extLst>
              <a:ext uri="{FF2B5EF4-FFF2-40B4-BE49-F238E27FC236}">
                <a16:creationId xmlns:a16="http://schemas.microsoft.com/office/drawing/2014/main" id="{ECCC7BD0-ADFD-4721-B812-D4B1572E26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44391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1" name="Объект 6">
            <a:extLst>
              <a:ext uri="{FF2B5EF4-FFF2-40B4-BE49-F238E27FC236}">
                <a16:creationId xmlns:a16="http://schemas.microsoft.com/office/drawing/2014/main" id="{6F2A7513-C143-4EFF-B3EC-68319589BA2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222683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62" name="Текст 16">
            <a:extLst>
              <a:ext uri="{FF2B5EF4-FFF2-40B4-BE49-F238E27FC236}">
                <a16:creationId xmlns:a16="http://schemas.microsoft.com/office/drawing/2014/main" id="{E4AB1EAF-58F9-4BE6-9FFD-28FCE01A85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50366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9792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15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84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3703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29678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8584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3703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29678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1" name="Объект 6">
            <a:extLst>
              <a:ext uri="{FF2B5EF4-FFF2-40B4-BE49-F238E27FC236}">
                <a16:creationId xmlns:a16="http://schemas.microsoft.com/office/drawing/2014/main" id="{826D1CFC-D875-4CA1-9ACD-72F11F45D21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1589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2" name="Объект 6">
            <a:extLst>
              <a:ext uri="{FF2B5EF4-FFF2-40B4-BE49-F238E27FC236}">
                <a16:creationId xmlns:a16="http://schemas.microsoft.com/office/drawing/2014/main" id="{926439F9-E6CB-4B09-99CD-F4B10EBF825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316708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3" name="Текст 16">
            <a:extLst>
              <a:ext uri="{FF2B5EF4-FFF2-40B4-BE49-F238E27FC236}">
                <a16:creationId xmlns:a16="http://schemas.microsoft.com/office/drawing/2014/main" id="{5FF7DADF-AC04-4F21-9002-8752E4BF75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8584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4" name="Текст 16">
            <a:extLst>
              <a:ext uri="{FF2B5EF4-FFF2-40B4-BE49-F238E27FC236}">
                <a16:creationId xmlns:a16="http://schemas.microsoft.com/office/drawing/2014/main" id="{A9B89E76-06BC-40C4-A2C4-84BEDED7B2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723703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5" name="Объект 6">
            <a:extLst>
              <a:ext uri="{FF2B5EF4-FFF2-40B4-BE49-F238E27FC236}">
                <a16:creationId xmlns:a16="http://schemas.microsoft.com/office/drawing/2014/main" id="{C9867FDD-88CB-4067-93A8-C1108350989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22683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6" name="Текст 16">
            <a:extLst>
              <a:ext uri="{FF2B5EF4-FFF2-40B4-BE49-F238E27FC236}">
                <a16:creationId xmlns:a16="http://schemas.microsoft.com/office/drawing/2014/main" id="{6A38CB21-B446-4829-86F2-5FC66ACE61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629678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7" name="Объект 6">
            <a:extLst>
              <a:ext uri="{FF2B5EF4-FFF2-40B4-BE49-F238E27FC236}">
                <a16:creationId xmlns:a16="http://schemas.microsoft.com/office/drawing/2014/main" id="{49F12A23-71FC-4654-992C-B1FD26A57EAE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21589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8" name="Объект 6">
            <a:extLst>
              <a:ext uri="{FF2B5EF4-FFF2-40B4-BE49-F238E27FC236}">
                <a16:creationId xmlns:a16="http://schemas.microsoft.com/office/drawing/2014/main" id="{0812FFFF-3AA4-4905-AFB8-C1835C5C26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316708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9" name="Текст 16">
            <a:extLst>
              <a:ext uri="{FF2B5EF4-FFF2-40B4-BE49-F238E27FC236}">
                <a16:creationId xmlns:a16="http://schemas.microsoft.com/office/drawing/2014/main" id="{E8FD58BD-4A8F-40F1-961B-EF3A62AC090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28584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0" name="Текст 16">
            <a:extLst>
              <a:ext uri="{FF2B5EF4-FFF2-40B4-BE49-F238E27FC236}">
                <a16:creationId xmlns:a16="http://schemas.microsoft.com/office/drawing/2014/main" id="{ECCC7BD0-ADFD-4721-B812-D4B1572E26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3703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1" name="Объект 6">
            <a:extLst>
              <a:ext uri="{FF2B5EF4-FFF2-40B4-BE49-F238E27FC236}">
                <a16:creationId xmlns:a16="http://schemas.microsoft.com/office/drawing/2014/main" id="{6F2A7513-C143-4EFF-B3EC-68319589BA2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222683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62" name="Текст 16">
            <a:extLst>
              <a:ext uri="{FF2B5EF4-FFF2-40B4-BE49-F238E27FC236}">
                <a16:creationId xmlns:a16="http://schemas.microsoft.com/office/drawing/2014/main" id="{E4AB1EAF-58F9-4BE6-9FFD-28FCE01A85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29678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37" name="Объект 6">
            <a:extLst>
              <a:ext uri="{FF2B5EF4-FFF2-40B4-BE49-F238E27FC236}">
                <a16:creationId xmlns:a16="http://schemas.microsoft.com/office/drawing/2014/main" id="{F44DF00B-4D19-45BC-85C1-58CE4A125097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421589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8" name="Объект 6">
            <a:extLst>
              <a:ext uri="{FF2B5EF4-FFF2-40B4-BE49-F238E27FC236}">
                <a16:creationId xmlns:a16="http://schemas.microsoft.com/office/drawing/2014/main" id="{7BB1242F-8620-40C4-8298-0EB599DAF6AD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4316708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9" name="Текст 16">
            <a:extLst>
              <a:ext uri="{FF2B5EF4-FFF2-40B4-BE49-F238E27FC236}">
                <a16:creationId xmlns:a16="http://schemas.microsoft.com/office/drawing/2014/main" id="{28994E9C-302D-4275-A557-80854C37BA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8584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0" name="Текст 16">
            <a:extLst>
              <a:ext uri="{FF2B5EF4-FFF2-40B4-BE49-F238E27FC236}">
                <a16:creationId xmlns:a16="http://schemas.microsoft.com/office/drawing/2014/main" id="{E5D60F7C-2BC9-4491-B4C7-1E88A32B53D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723703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1" name="Объект 6">
            <a:extLst>
              <a:ext uri="{FF2B5EF4-FFF2-40B4-BE49-F238E27FC236}">
                <a16:creationId xmlns:a16="http://schemas.microsoft.com/office/drawing/2014/main" id="{E4DFC079-31F8-4097-8F3A-CB64D2AE17B9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222683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2" name="Текст 16">
            <a:extLst>
              <a:ext uri="{FF2B5EF4-FFF2-40B4-BE49-F238E27FC236}">
                <a16:creationId xmlns:a16="http://schemas.microsoft.com/office/drawing/2014/main" id="{B880DD13-5D60-45C2-94B7-32F10F26C55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629678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6411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1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5587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7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5591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2118806B-6BC9-4294-962E-64E458BFE1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16204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3612E70B-7644-45F8-BE36-A0C3CEA07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6208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678B663-6786-4CF5-8341-E833D30440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ru-RU" sz="4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1723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3" y="1850315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3" y="4263313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7037" y="1850315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7037" y="4263312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2F076B9-4DD3-4A69-8979-8AA93A3449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8" y="1850313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2" y="4263309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9F3932C-4FE3-40FF-BC58-EE660AA77C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041" y="1850313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045" y="4263309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0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1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5587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5587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2F076B9-4DD3-4A69-8979-8AA93A3449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63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7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9F3932C-4FE3-40FF-BC58-EE660AA77C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25587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5591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C6FC350-24AD-49D3-B08E-3FC26EB68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6204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2118806B-6BC9-4294-962E-64E458BFE1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16204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BF117BC6-8364-4F6A-BD4C-C20053839E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16204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3612E70B-7644-45F8-BE36-A0C3CEA07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6208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01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на темн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2360027"/>
            <a:ext cx="12192000" cy="3996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2521527"/>
            <a:ext cx="11519999" cy="36792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274470"/>
            <a:ext cx="11520488" cy="8270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7139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блока с 4 текстовы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5012" y="1850315"/>
            <a:ext cx="432098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2" y="4263313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5861" y="1850315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5860" y="4263312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1E992AB0-84DC-E44D-B8B4-51140BB295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4963" y="1850315"/>
            <a:ext cx="1439862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5424C703-54A5-E34C-8597-E1E932E6EE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961" y="4263311"/>
            <a:ext cx="1439862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4" name="Объект 11">
            <a:extLst>
              <a:ext uri="{FF2B5EF4-FFF2-40B4-BE49-F238E27FC236}">
                <a16:creationId xmlns:a16="http://schemas.microsoft.com/office/drawing/2014/main" id="{4202A90C-E535-CE41-A912-E4C50CEE6A6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5999" y="1850314"/>
            <a:ext cx="1439861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5" name="Объект 11">
            <a:extLst>
              <a:ext uri="{FF2B5EF4-FFF2-40B4-BE49-F238E27FC236}">
                <a16:creationId xmlns:a16="http://schemas.microsoft.com/office/drawing/2014/main" id="{79D1866D-15C9-5E4E-BEF1-2319508514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4263310"/>
            <a:ext cx="1439860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70234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237011" y="143428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58413" y="1434288"/>
            <a:ext cx="1314000" cy="131561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614560" y="143428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244126" y="143428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2237011" y="302954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858413" y="302954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614560" y="302954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244126" y="302954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2237011" y="4622448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58413" y="4622448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614560" y="4622448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244126" y="4622448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1954E6-7D38-4FA1-BBC6-E8ED132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4ACF9C-3F3D-45EF-BC71-05843875621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1C968D-1B32-408B-AB95-00B526AAE06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CBEBAAE9-79E0-4255-8B30-0AD272400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38356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94FA7214-1815-486E-98E3-CC7710327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101549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179" y="2397964"/>
            <a:ext cx="4529749" cy="455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179" y="1570032"/>
            <a:ext cx="4529749" cy="994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/>
            </a:lvl1pPr>
            <a:lvl2pPr marL="457200" indent="0">
              <a:spcBef>
                <a:spcPts val="400"/>
              </a:spcBef>
              <a:buNone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FB44B2B-31C7-004E-BA1B-49360C58A8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85486" y="3201241"/>
            <a:ext cx="4429041" cy="23518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D7EE2A9-5531-4E42-A604-FC48C451BE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0165" y="2397964"/>
            <a:ext cx="4529749" cy="455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40F8D2C-33FA-3041-A203-58F9A57FDD9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0165" y="1570032"/>
            <a:ext cx="4529749" cy="994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/>
            </a:lvl1pPr>
            <a:lvl2pPr marL="457200" indent="0">
              <a:spcBef>
                <a:spcPts val="400"/>
              </a:spcBef>
              <a:buNone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999EC34-0071-2F4F-9A73-290BD6CD872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91127" y="3201241"/>
            <a:ext cx="4415385" cy="23518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A7F749-D362-EB48-ABA1-DACE17D996F4}"/>
              </a:ext>
            </a:extLst>
          </p:cNvPr>
          <p:cNvCxnSpPr>
            <a:cxnSpLocks/>
          </p:cNvCxnSpPr>
          <p:nvPr userDrawn="1"/>
        </p:nvCxnSpPr>
        <p:spPr>
          <a:xfrm rot="2700000">
            <a:off x="878800" y="1328424"/>
            <a:ext cx="0" cy="57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04E0F60-8180-0A47-9196-A4B2691633D9}"/>
              </a:ext>
            </a:extLst>
          </p:cNvPr>
          <p:cNvCxnSpPr>
            <a:cxnSpLocks/>
          </p:cNvCxnSpPr>
          <p:nvPr userDrawn="1"/>
        </p:nvCxnSpPr>
        <p:spPr>
          <a:xfrm rot="2700000">
            <a:off x="6684441" y="1328423"/>
            <a:ext cx="0" cy="57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9CEDC469-9473-431F-890E-FFDED7640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884296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538027"/>
            <a:ext cx="5694362" cy="4301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132012"/>
            <a:ext cx="5694362" cy="3707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D553BD4-2158-6244-B439-AA87F67FE1A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676" y="1538027"/>
            <a:ext cx="5694362" cy="1032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526C566-3863-4491-A87A-1E86B2774A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31451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с таблицей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аблица 13">
            <a:extLst>
              <a:ext uri="{FF2B5EF4-FFF2-40B4-BE49-F238E27FC236}">
                <a16:creationId xmlns:a16="http://schemas.microsoft.com/office/drawing/2014/main" id="{D4E06EE6-21C0-3D4C-A1C7-0FCD271A7BE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34963" y="1322660"/>
            <a:ext cx="5657943" cy="4132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190D2A07-4E5C-7543-8B65-1F201BB29C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2" y="5535340"/>
            <a:ext cx="11522074" cy="625474"/>
          </a:xfrm>
        </p:spPr>
        <p:txBody>
          <a:bodyPr anchor="ctr">
            <a:normAutofit/>
          </a:bodyPr>
          <a:lstStyle>
            <a:lvl1pPr marL="342900" indent="-342900">
              <a:buFont typeface="Lucida Grande" panose="020B0600040502020204" pitchFamily="34" charset="0"/>
              <a:buChar char="▶"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Объект 17">
            <a:extLst>
              <a:ext uri="{FF2B5EF4-FFF2-40B4-BE49-F238E27FC236}">
                <a16:creationId xmlns:a16="http://schemas.microsoft.com/office/drawing/2014/main" id="{A1EE92FF-4050-E34F-912A-B1FF819BCF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9094" y="1304925"/>
            <a:ext cx="5657942" cy="41329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CF1D778-54CD-4518-A0D3-60A4A557F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5599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A8A25-D12E-1148-9C24-D6972D7B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80004-6C9D-BD4E-BEEE-C50EF4946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6DB60E-7C1C-D046-BE4B-CECF95771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9BE6E69E-248A-5E4B-AF47-BB8997AF6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60164" y="1985814"/>
            <a:ext cx="5796872" cy="218815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17">
            <a:extLst>
              <a:ext uri="{FF2B5EF4-FFF2-40B4-BE49-F238E27FC236}">
                <a16:creationId xmlns:a16="http://schemas.microsoft.com/office/drawing/2014/main" id="{FFEB79FE-D4B1-D548-9E5A-1A557766AB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74428" y="4462891"/>
            <a:ext cx="6682608" cy="17378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spc="0">
                <a:solidFill>
                  <a:schemeClr val="bg1"/>
                </a:solidFill>
                <a:highlight>
                  <a:srgbClr val="B6D5F7"/>
                </a:highligh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947535-E0F7-DE46-80EB-0F23CAEC38BF}"/>
              </a:ext>
            </a:extLst>
          </p:cNvPr>
          <p:cNvCxnSpPr>
            <a:cxnSpLocks/>
          </p:cNvCxnSpPr>
          <p:nvPr userDrawn="1"/>
        </p:nvCxnSpPr>
        <p:spPr>
          <a:xfrm>
            <a:off x="5174428" y="4324575"/>
            <a:ext cx="668261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17">
            <a:extLst>
              <a:ext uri="{FF2B5EF4-FFF2-40B4-BE49-F238E27FC236}">
                <a16:creationId xmlns:a16="http://schemas.microsoft.com/office/drawing/2014/main" id="{27CB6202-5D62-8842-AE84-E967A26AFA8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2891" y="1304925"/>
            <a:ext cx="4821537" cy="286407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/>
            </a:lvl1pPr>
          </a:lstStyle>
          <a:p>
            <a:pPr lvl="0"/>
            <a:r>
              <a:rPr lang="en-US" dirty="0"/>
              <a:t> </a:t>
            </a:r>
            <a:r>
              <a:rPr lang="ru-RU" sz="2000" dirty="0"/>
              <a:t>Вставка</a:t>
            </a:r>
            <a:endParaRPr lang="ru-RU" dirty="0"/>
          </a:p>
        </p:txBody>
      </p:sp>
      <p:sp>
        <p:nvSpPr>
          <p:cNvPr id="9" name="Объект 17">
            <a:extLst>
              <a:ext uri="{FF2B5EF4-FFF2-40B4-BE49-F238E27FC236}">
                <a16:creationId xmlns:a16="http://schemas.microsoft.com/office/drawing/2014/main" id="{B12BA021-6804-DD48-A565-162B591363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0164" y="1299024"/>
            <a:ext cx="5761036" cy="8354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F61FBF4B-CB0A-4829-B18A-E610ED615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4413815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блок с двуми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DE718-39CD-9147-8F06-26E63257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15D784-AF67-374D-A752-D1796CC7B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2DF842-A3EE-874D-8C43-60B75C732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AE97D928-EFD2-4B42-9567-371364AF169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639346"/>
            <a:ext cx="4492365" cy="42270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/>
            </a:lvl1pPr>
          </a:lstStyle>
          <a:p>
            <a:pPr lvl="0"/>
            <a:r>
              <a:rPr lang="ru-RU" dirty="0"/>
              <a:t>« »</a:t>
            </a:r>
          </a:p>
        </p:txBody>
      </p:sp>
      <p:sp>
        <p:nvSpPr>
          <p:cNvPr id="9" name="Объект 17">
            <a:extLst>
              <a:ext uri="{FF2B5EF4-FFF2-40B4-BE49-F238E27FC236}">
                <a16:creationId xmlns:a16="http://schemas.microsoft.com/office/drawing/2014/main" id="{4C28EF5D-6F9E-DC4B-B378-5BB74152E2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6792" y="2014559"/>
            <a:ext cx="7132317" cy="12392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0" name="Объект 17">
            <a:extLst>
              <a:ext uri="{FF2B5EF4-FFF2-40B4-BE49-F238E27FC236}">
                <a16:creationId xmlns:a16="http://schemas.microsoft.com/office/drawing/2014/main" id="{3AD18DAD-3B98-FD45-A8AE-CAB2B4F9E2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3437" y="4066354"/>
            <a:ext cx="7132319" cy="12392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1" name="Объект 17">
            <a:extLst>
              <a:ext uri="{FF2B5EF4-FFF2-40B4-BE49-F238E27FC236}">
                <a16:creationId xmlns:a16="http://schemas.microsoft.com/office/drawing/2014/main" id="{076BA4C2-0033-EB4F-AAFD-E6A1B5FBAA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3439" y="1639346"/>
            <a:ext cx="7132317" cy="5398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Объект 17">
            <a:extLst>
              <a:ext uri="{FF2B5EF4-FFF2-40B4-BE49-F238E27FC236}">
                <a16:creationId xmlns:a16="http://schemas.microsoft.com/office/drawing/2014/main" id="{986049D3-914F-AD47-9F50-B9981695C8C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13439" y="3694926"/>
            <a:ext cx="7132317" cy="5398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3D346352-EF33-4DEF-9CCB-5B45949C1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9472224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с центральным элем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BF74D-4BFC-D74B-9189-0ACF7E4E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405FE6-3BF3-BD4C-84FB-5D8B68BC7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CBB5D6-DCEB-9D46-86E7-36BF30620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988029F3-D95C-934D-AC08-617F9C3554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651" y="1664965"/>
            <a:ext cx="3540148" cy="8270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69374C74-CDEE-DF40-90D6-DB10B97FF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2348880"/>
            <a:ext cx="3540148" cy="82708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877B47DB-A220-A641-868A-95A829BF0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0190" y="1304925"/>
            <a:ext cx="2591619" cy="48958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Вставка</a:t>
            </a:r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63B71DD7-5250-A34A-B5F0-628884289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1" y="3141016"/>
            <a:ext cx="3540148" cy="27362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17C895B3-D69E-1B4E-9FBC-A89129988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6200" y="1664965"/>
            <a:ext cx="3540149" cy="8270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6719DA5E-4FD3-894E-A0FF-46F9F1E19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96200" y="2348880"/>
            <a:ext cx="3540149" cy="82708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CE060394-8A60-3145-8BB4-C3E87ABE4E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00" y="3141016"/>
            <a:ext cx="3540149" cy="27362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36B93B9-9A62-4F4D-9B98-1149AD72E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476275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с цветовыми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3E899-72F4-7E42-8677-B8316546D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2" y="1315316"/>
            <a:ext cx="3665538" cy="45763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BDC72F56-D75B-374A-B45A-9864E6756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1500" y="1315316"/>
            <a:ext cx="3665538" cy="457632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4F3C37E5-3EFD-2E41-A240-9BE236CFA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3231" y="1315316"/>
            <a:ext cx="3665538" cy="45763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B4BE33F-C560-154A-B9F7-94B9122F48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962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12">
            <a:extLst>
              <a:ext uri="{FF2B5EF4-FFF2-40B4-BE49-F238E27FC236}">
                <a16:creationId xmlns:a16="http://schemas.microsoft.com/office/drawing/2014/main" id="{9A373293-60FB-D841-81E4-4828E2F9517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3231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54B7C619-311A-7148-AD61-8068075C59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91501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3940C28D-DEB9-4398-813A-E9CBDABD2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1384883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2+1 колон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C720-5BA0-3049-8DA1-1901417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120CC-E222-3344-9F44-1E4E7C05F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10AF5-2FE3-4C48-84C6-2A79A9600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8E94F5F-79E5-3249-BE4F-1A5B62217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315316"/>
            <a:ext cx="5497802" cy="45763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12">
            <a:extLst>
              <a:ext uri="{FF2B5EF4-FFF2-40B4-BE49-F238E27FC236}">
                <a16:creationId xmlns:a16="http://schemas.microsoft.com/office/drawing/2014/main" id="{50664988-6AC4-8A4E-B81C-C3748E0D17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963" y="4488874"/>
            <a:ext cx="5497801" cy="17119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F40E41A-97CC-F043-BD3A-F44D5D25DB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3858275"/>
            <a:ext cx="5497802" cy="45763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DD78534A-C5B4-D540-B22A-25AF145212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4963" y="1973407"/>
            <a:ext cx="5497801" cy="1711901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62A304C-467F-434B-96B3-1D15516A2C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9236" y="1315316"/>
            <a:ext cx="5497802" cy="457632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12">
            <a:extLst>
              <a:ext uri="{FF2B5EF4-FFF2-40B4-BE49-F238E27FC236}">
                <a16:creationId xmlns:a16="http://schemas.microsoft.com/office/drawing/2014/main" id="{EF403564-4C20-BD44-94AD-631B91D3B22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59236" y="1973407"/>
            <a:ext cx="5497801" cy="4227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18F89502-6B2C-4CCE-99CF-102F6E6CAE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07072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8 объект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4" name="Google Shape;306;p31">
            <a:extLst>
              <a:ext uri="{FF2B5EF4-FFF2-40B4-BE49-F238E27FC236}">
                <a16:creationId xmlns:a16="http://schemas.microsoft.com/office/drawing/2014/main" id="{4326DBE7-0EA5-2143-AE9B-D987AFA125DA}"/>
              </a:ext>
            </a:extLst>
          </p:cNvPr>
          <p:cNvSpPr/>
          <p:nvPr userDrawn="1"/>
        </p:nvSpPr>
        <p:spPr>
          <a:xfrm>
            <a:off x="783450" y="36049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5" name="Google Shape;307;p31">
            <a:extLst>
              <a:ext uri="{FF2B5EF4-FFF2-40B4-BE49-F238E27FC236}">
                <a16:creationId xmlns:a16="http://schemas.microsoft.com/office/drawing/2014/main" id="{4068ABF2-26D2-5948-8560-476B88BF7941}"/>
              </a:ext>
            </a:extLst>
          </p:cNvPr>
          <p:cNvSpPr/>
          <p:nvPr userDrawn="1"/>
        </p:nvSpPr>
        <p:spPr>
          <a:xfrm>
            <a:off x="783450" y="44907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0" name="Google Shape;313;p31">
            <a:extLst>
              <a:ext uri="{FF2B5EF4-FFF2-40B4-BE49-F238E27FC236}">
                <a16:creationId xmlns:a16="http://schemas.microsoft.com/office/drawing/2014/main" id="{C2370F50-C3AF-744A-86F3-B4233515F8A8}"/>
              </a:ext>
            </a:extLst>
          </p:cNvPr>
          <p:cNvSpPr txBox="1">
            <a:spLocks/>
          </p:cNvSpPr>
          <p:nvPr userDrawn="1"/>
        </p:nvSpPr>
        <p:spPr>
          <a:xfrm>
            <a:off x="783450" y="37403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Google Shape;314;p31">
            <a:extLst>
              <a:ext uri="{FF2B5EF4-FFF2-40B4-BE49-F238E27FC236}">
                <a16:creationId xmlns:a16="http://schemas.microsoft.com/office/drawing/2014/main" id="{AF84CE89-92A4-A049-A169-DE9F51571E75}"/>
              </a:ext>
            </a:extLst>
          </p:cNvPr>
          <p:cNvSpPr txBox="1">
            <a:spLocks/>
          </p:cNvSpPr>
          <p:nvPr userDrawn="1"/>
        </p:nvSpPr>
        <p:spPr>
          <a:xfrm>
            <a:off x="783450" y="46573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Google Shape;315;p31">
            <a:extLst>
              <a:ext uri="{FF2B5EF4-FFF2-40B4-BE49-F238E27FC236}">
                <a16:creationId xmlns:a16="http://schemas.microsoft.com/office/drawing/2014/main" id="{0CAC66E6-C3A1-4842-B5E0-D9175126E8B6}"/>
              </a:ext>
            </a:extLst>
          </p:cNvPr>
          <p:cNvSpPr/>
          <p:nvPr userDrawn="1"/>
        </p:nvSpPr>
        <p:spPr>
          <a:xfrm>
            <a:off x="783450" y="18333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3" name="Google Shape;316;p31">
            <a:extLst>
              <a:ext uri="{FF2B5EF4-FFF2-40B4-BE49-F238E27FC236}">
                <a16:creationId xmlns:a16="http://schemas.microsoft.com/office/drawing/2014/main" id="{F48F4EEA-5120-6B48-B7BC-F9DEB5D366ED}"/>
              </a:ext>
            </a:extLst>
          </p:cNvPr>
          <p:cNvSpPr/>
          <p:nvPr userDrawn="1"/>
        </p:nvSpPr>
        <p:spPr>
          <a:xfrm>
            <a:off x="783450" y="27191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4" name="Google Shape;317;p31">
            <a:extLst>
              <a:ext uri="{FF2B5EF4-FFF2-40B4-BE49-F238E27FC236}">
                <a16:creationId xmlns:a16="http://schemas.microsoft.com/office/drawing/2014/main" id="{9DD4C922-FC89-0249-B355-337E09A895E0}"/>
              </a:ext>
            </a:extLst>
          </p:cNvPr>
          <p:cNvSpPr txBox="1">
            <a:spLocks/>
          </p:cNvSpPr>
          <p:nvPr userDrawn="1"/>
        </p:nvSpPr>
        <p:spPr>
          <a:xfrm>
            <a:off x="783450" y="19687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" dirty="0">
                <a:sym typeface="Poppins SemiBold"/>
              </a:rPr>
              <a:t>1</a:t>
            </a:r>
          </a:p>
        </p:txBody>
      </p:sp>
      <p:sp>
        <p:nvSpPr>
          <p:cNvPr id="55" name="Google Shape;318;p31">
            <a:extLst>
              <a:ext uri="{FF2B5EF4-FFF2-40B4-BE49-F238E27FC236}">
                <a16:creationId xmlns:a16="http://schemas.microsoft.com/office/drawing/2014/main" id="{2EC200CA-896A-FB46-BCC9-4E608C62FD50}"/>
              </a:ext>
            </a:extLst>
          </p:cNvPr>
          <p:cNvSpPr txBox="1">
            <a:spLocks/>
          </p:cNvSpPr>
          <p:nvPr userDrawn="1"/>
        </p:nvSpPr>
        <p:spPr>
          <a:xfrm>
            <a:off x="783450" y="28857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Текст 59">
            <a:extLst>
              <a:ext uri="{FF2B5EF4-FFF2-40B4-BE49-F238E27FC236}">
                <a16:creationId xmlns:a16="http://schemas.microsoft.com/office/drawing/2014/main" id="{B8E504AD-BCC4-534A-ACD7-CF88346C4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530" y="18333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59">
            <a:extLst>
              <a:ext uri="{FF2B5EF4-FFF2-40B4-BE49-F238E27FC236}">
                <a16:creationId xmlns:a16="http://schemas.microsoft.com/office/drawing/2014/main" id="{B79344F2-48AD-FE4A-BE67-771ABCDE0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530" y="21380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2" name="Текст 59">
            <a:extLst>
              <a:ext uri="{FF2B5EF4-FFF2-40B4-BE49-F238E27FC236}">
                <a16:creationId xmlns:a16="http://schemas.microsoft.com/office/drawing/2014/main" id="{756F6C60-989E-6941-9EBA-33D4CD16CF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0530" y="27191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59">
            <a:extLst>
              <a:ext uri="{FF2B5EF4-FFF2-40B4-BE49-F238E27FC236}">
                <a16:creationId xmlns:a16="http://schemas.microsoft.com/office/drawing/2014/main" id="{E22CEB57-76F0-9145-8131-5D32F989A9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0530" y="30238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4" name="Текст 59">
            <a:extLst>
              <a:ext uri="{FF2B5EF4-FFF2-40B4-BE49-F238E27FC236}">
                <a16:creationId xmlns:a16="http://schemas.microsoft.com/office/drawing/2014/main" id="{CFB46A0E-5171-E84E-AF13-B6424351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0530" y="36049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59">
            <a:extLst>
              <a:ext uri="{FF2B5EF4-FFF2-40B4-BE49-F238E27FC236}">
                <a16:creationId xmlns:a16="http://schemas.microsoft.com/office/drawing/2014/main" id="{5F9B1A85-0FF6-EF42-BABB-7B088D3C23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0530" y="39096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6" name="Текст 59">
            <a:extLst>
              <a:ext uri="{FF2B5EF4-FFF2-40B4-BE49-F238E27FC236}">
                <a16:creationId xmlns:a16="http://schemas.microsoft.com/office/drawing/2014/main" id="{90ACD8A1-B984-5E4C-8D43-9736DEF4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0530" y="44907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Текст 59">
            <a:extLst>
              <a:ext uri="{FF2B5EF4-FFF2-40B4-BE49-F238E27FC236}">
                <a16:creationId xmlns:a16="http://schemas.microsoft.com/office/drawing/2014/main" id="{EA547947-7D84-7641-91E0-1F35669018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0530" y="47954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8" name="Google Shape;306;p31">
            <a:extLst>
              <a:ext uri="{FF2B5EF4-FFF2-40B4-BE49-F238E27FC236}">
                <a16:creationId xmlns:a16="http://schemas.microsoft.com/office/drawing/2014/main" id="{02F427FC-D594-C04F-8128-401AAD968F06}"/>
              </a:ext>
            </a:extLst>
          </p:cNvPr>
          <p:cNvSpPr/>
          <p:nvPr userDrawn="1"/>
        </p:nvSpPr>
        <p:spPr>
          <a:xfrm>
            <a:off x="6560127" y="36049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69" name="Google Shape;307;p31">
            <a:extLst>
              <a:ext uri="{FF2B5EF4-FFF2-40B4-BE49-F238E27FC236}">
                <a16:creationId xmlns:a16="http://schemas.microsoft.com/office/drawing/2014/main" id="{F24CA971-6D2A-D240-9E92-A240AA1BC162}"/>
              </a:ext>
            </a:extLst>
          </p:cNvPr>
          <p:cNvSpPr/>
          <p:nvPr userDrawn="1"/>
        </p:nvSpPr>
        <p:spPr>
          <a:xfrm>
            <a:off x="6560127" y="44907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0" name="Google Shape;313;p31">
            <a:extLst>
              <a:ext uri="{FF2B5EF4-FFF2-40B4-BE49-F238E27FC236}">
                <a16:creationId xmlns:a16="http://schemas.microsoft.com/office/drawing/2014/main" id="{219A2703-97C8-914E-B82C-E071AC88820A}"/>
              </a:ext>
            </a:extLst>
          </p:cNvPr>
          <p:cNvSpPr txBox="1">
            <a:spLocks/>
          </p:cNvSpPr>
          <p:nvPr userDrawn="1"/>
        </p:nvSpPr>
        <p:spPr>
          <a:xfrm>
            <a:off x="6560127" y="37403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7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1" name="Google Shape;314;p31">
            <a:extLst>
              <a:ext uri="{FF2B5EF4-FFF2-40B4-BE49-F238E27FC236}">
                <a16:creationId xmlns:a16="http://schemas.microsoft.com/office/drawing/2014/main" id="{3210C2DB-15DF-3546-81C6-58EF7B4FC81D}"/>
              </a:ext>
            </a:extLst>
          </p:cNvPr>
          <p:cNvSpPr txBox="1">
            <a:spLocks/>
          </p:cNvSpPr>
          <p:nvPr userDrawn="1"/>
        </p:nvSpPr>
        <p:spPr>
          <a:xfrm>
            <a:off x="6560127" y="46573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8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2" name="Google Shape;315;p31">
            <a:extLst>
              <a:ext uri="{FF2B5EF4-FFF2-40B4-BE49-F238E27FC236}">
                <a16:creationId xmlns:a16="http://schemas.microsoft.com/office/drawing/2014/main" id="{675253C1-4893-894A-8665-D4D3692CAC63}"/>
              </a:ext>
            </a:extLst>
          </p:cNvPr>
          <p:cNvSpPr/>
          <p:nvPr userDrawn="1"/>
        </p:nvSpPr>
        <p:spPr>
          <a:xfrm>
            <a:off x="6560127" y="18333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3" name="Google Shape;316;p31">
            <a:extLst>
              <a:ext uri="{FF2B5EF4-FFF2-40B4-BE49-F238E27FC236}">
                <a16:creationId xmlns:a16="http://schemas.microsoft.com/office/drawing/2014/main" id="{81F5BD75-A2DD-A047-9A4F-7220DEC6D1AB}"/>
              </a:ext>
            </a:extLst>
          </p:cNvPr>
          <p:cNvSpPr/>
          <p:nvPr userDrawn="1"/>
        </p:nvSpPr>
        <p:spPr>
          <a:xfrm>
            <a:off x="6560127" y="27191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4" name="Google Shape;317;p31">
            <a:extLst>
              <a:ext uri="{FF2B5EF4-FFF2-40B4-BE49-F238E27FC236}">
                <a16:creationId xmlns:a16="http://schemas.microsoft.com/office/drawing/2014/main" id="{6A37B3D3-E5B6-034F-B53D-D532436E7B2E}"/>
              </a:ext>
            </a:extLst>
          </p:cNvPr>
          <p:cNvSpPr txBox="1">
            <a:spLocks/>
          </p:cNvSpPr>
          <p:nvPr userDrawn="1"/>
        </p:nvSpPr>
        <p:spPr>
          <a:xfrm>
            <a:off x="6560127" y="19687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>
                <a:sym typeface="Poppins SemiBold"/>
              </a:rPr>
              <a:t>5</a:t>
            </a:r>
            <a:endParaRPr lang="en" dirty="0">
              <a:sym typeface="Poppins SemiBold"/>
            </a:endParaRPr>
          </a:p>
        </p:txBody>
      </p:sp>
      <p:sp>
        <p:nvSpPr>
          <p:cNvPr id="75" name="Google Shape;318;p31">
            <a:extLst>
              <a:ext uri="{FF2B5EF4-FFF2-40B4-BE49-F238E27FC236}">
                <a16:creationId xmlns:a16="http://schemas.microsoft.com/office/drawing/2014/main" id="{AC922E18-B69F-4F4E-A145-C29829A42AFB}"/>
              </a:ext>
            </a:extLst>
          </p:cNvPr>
          <p:cNvSpPr txBox="1">
            <a:spLocks/>
          </p:cNvSpPr>
          <p:nvPr userDrawn="1"/>
        </p:nvSpPr>
        <p:spPr>
          <a:xfrm>
            <a:off x="6560127" y="28857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6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6" name="Текст 59">
            <a:extLst>
              <a:ext uri="{FF2B5EF4-FFF2-40B4-BE49-F238E27FC236}">
                <a16:creationId xmlns:a16="http://schemas.microsoft.com/office/drawing/2014/main" id="{55F9D636-360F-8A4A-A4FE-5A9CFD3340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7207" y="18333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59">
            <a:extLst>
              <a:ext uri="{FF2B5EF4-FFF2-40B4-BE49-F238E27FC236}">
                <a16:creationId xmlns:a16="http://schemas.microsoft.com/office/drawing/2014/main" id="{3A2DF18B-67AD-4B47-B4DF-684A79292C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7207" y="21380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78" name="Текст 59">
            <a:extLst>
              <a:ext uri="{FF2B5EF4-FFF2-40B4-BE49-F238E27FC236}">
                <a16:creationId xmlns:a16="http://schemas.microsoft.com/office/drawing/2014/main" id="{EAA563A2-1DF9-BF49-B343-C174E44280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7207" y="27191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59">
            <a:extLst>
              <a:ext uri="{FF2B5EF4-FFF2-40B4-BE49-F238E27FC236}">
                <a16:creationId xmlns:a16="http://schemas.microsoft.com/office/drawing/2014/main" id="{8FEC1EC0-C61C-6D4C-997E-72012D8498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7207" y="30238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80" name="Текст 59">
            <a:extLst>
              <a:ext uri="{FF2B5EF4-FFF2-40B4-BE49-F238E27FC236}">
                <a16:creationId xmlns:a16="http://schemas.microsoft.com/office/drawing/2014/main" id="{B3CEBA49-8007-D844-8ECC-E854E133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7207" y="36049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1" name="Текст 59">
            <a:extLst>
              <a:ext uri="{FF2B5EF4-FFF2-40B4-BE49-F238E27FC236}">
                <a16:creationId xmlns:a16="http://schemas.microsoft.com/office/drawing/2014/main" id="{DC10EA5D-6889-9C42-949B-D66042116C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7207" y="39096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82" name="Текст 59">
            <a:extLst>
              <a:ext uri="{FF2B5EF4-FFF2-40B4-BE49-F238E27FC236}">
                <a16:creationId xmlns:a16="http://schemas.microsoft.com/office/drawing/2014/main" id="{4DDB308E-C511-D84C-AE00-0E52EBF98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67207" y="44907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59">
            <a:extLst>
              <a:ext uri="{FF2B5EF4-FFF2-40B4-BE49-F238E27FC236}">
                <a16:creationId xmlns:a16="http://schemas.microsoft.com/office/drawing/2014/main" id="{27D34B95-7539-9E46-8AFC-5F3EACE44C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67207" y="47954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37" name="Текст 9">
            <a:extLst>
              <a:ext uri="{FF2B5EF4-FFF2-40B4-BE49-F238E27FC236}">
                <a16:creationId xmlns:a16="http://schemas.microsoft.com/office/drawing/2014/main" id="{83ACE085-D027-4D13-A96E-34630D7E94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00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бло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2" name="Google Shape;348;p33">
            <a:extLst>
              <a:ext uri="{FF2B5EF4-FFF2-40B4-BE49-F238E27FC236}">
                <a16:creationId xmlns:a16="http://schemas.microsoft.com/office/drawing/2014/main" id="{8FD149AD-9FB8-3742-A0EA-6BB734B7E5EE}"/>
              </a:ext>
            </a:extLst>
          </p:cNvPr>
          <p:cNvSpPr/>
          <p:nvPr userDrawn="1"/>
        </p:nvSpPr>
        <p:spPr>
          <a:xfrm>
            <a:off x="180727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3" name="Google Shape;349;p33">
            <a:extLst>
              <a:ext uri="{FF2B5EF4-FFF2-40B4-BE49-F238E27FC236}">
                <a16:creationId xmlns:a16="http://schemas.microsoft.com/office/drawing/2014/main" id="{5BB1A4C2-98B0-D543-B871-8BFE821CA2AD}"/>
              </a:ext>
            </a:extLst>
          </p:cNvPr>
          <p:cNvSpPr/>
          <p:nvPr userDrawn="1"/>
        </p:nvSpPr>
        <p:spPr>
          <a:xfrm>
            <a:off x="565830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65" name="Google Shape;351;p33">
            <a:extLst>
              <a:ext uri="{FF2B5EF4-FFF2-40B4-BE49-F238E27FC236}">
                <a16:creationId xmlns:a16="http://schemas.microsoft.com/office/drawing/2014/main" id="{87AFCBFB-ADF1-C343-81E9-7E4FB07DCCC4}"/>
              </a:ext>
            </a:extLst>
          </p:cNvPr>
          <p:cNvCxnSpPr/>
          <p:nvPr userDrawn="1"/>
        </p:nvCxnSpPr>
        <p:spPr>
          <a:xfrm>
            <a:off x="4151784" y="2478991"/>
            <a:ext cx="0" cy="2029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" name="Google Shape;352;p33">
            <a:extLst>
              <a:ext uri="{FF2B5EF4-FFF2-40B4-BE49-F238E27FC236}">
                <a16:creationId xmlns:a16="http://schemas.microsoft.com/office/drawing/2014/main" id="{67B223C9-9FD4-D34F-96A5-0CC1C9DBEF71}"/>
              </a:ext>
            </a:extLst>
          </p:cNvPr>
          <p:cNvCxnSpPr/>
          <p:nvPr userDrawn="1"/>
        </p:nvCxnSpPr>
        <p:spPr>
          <a:xfrm>
            <a:off x="8040216" y="2478991"/>
            <a:ext cx="0" cy="2029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F67F9391-AEF6-C742-96C2-F8BAACE773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970" y="4169840"/>
            <a:ext cx="2952000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Объект 6">
            <a:extLst>
              <a:ext uri="{FF2B5EF4-FFF2-40B4-BE49-F238E27FC236}">
                <a16:creationId xmlns:a16="http://schemas.microsoft.com/office/drawing/2014/main" id="{9551666F-AD33-7B44-8F9F-8F2137D3A0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0871" y="4169840"/>
            <a:ext cx="2950258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9" name="Объект 6">
            <a:extLst>
              <a:ext uri="{FF2B5EF4-FFF2-40B4-BE49-F238E27FC236}">
                <a16:creationId xmlns:a16="http://schemas.microsoft.com/office/drawing/2014/main" id="{3D500212-E32A-E74A-A883-7CA6BF6FD9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970" y="2167808"/>
            <a:ext cx="2952000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Объект 6">
            <a:extLst>
              <a:ext uri="{FF2B5EF4-FFF2-40B4-BE49-F238E27FC236}">
                <a16:creationId xmlns:a16="http://schemas.microsoft.com/office/drawing/2014/main" id="{4E8ED038-F438-D446-8176-31D42B20C4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0871" y="2167808"/>
            <a:ext cx="2950258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B00A13C5-2B41-AF44-9151-E4EBA7031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7837" y="1318347"/>
            <a:ext cx="6960902" cy="57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Google Shape;348;p33">
            <a:extLst>
              <a:ext uri="{FF2B5EF4-FFF2-40B4-BE49-F238E27FC236}">
                <a16:creationId xmlns:a16="http://schemas.microsoft.com/office/drawing/2014/main" id="{35166019-1AC7-D14F-947D-30CA3A0A0701}"/>
              </a:ext>
            </a:extLst>
          </p:cNvPr>
          <p:cNvSpPr/>
          <p:nvPr userDrawn="1"/>
        </p:nvSpPr>
        <p:spPr>
          <a:xfrm>
            <a:off x="950933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0C1FB4D9-FDF5-A54E-9F83-397E5174BB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471030" y="4169840"/>
            <a:ext cx="2952000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7F065ECC-F19D-334D-B9B7-64287633E6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71030" y="2167808"/>
            <a:ext cx="2952000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F9AA689B-5080-496F-8E9E-0B371E4BC1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19925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5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1268413"/>
            <a:ext cx="2196000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9B3F1D9-3F2B-4DDF-81A0-06E83CFC4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4274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с элемен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6" name="Объект 193">
            <a:extLst>
              <a:ext uri="{FF2B5EF4-FFF2-40B4-BE49-F238E27FC236}">
                <a16:creationId xmlns:a16="http://schemas.microsoft.com/office/drawing/2014/main" id="{D5C33A4C-9F98-3343-B8E9-4EAD266D5A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516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Объект 5">
            <a:extLst>
              <a:ext uri="{FF2B5EF4-FFF2-40B4-BE49-F238E27FC236}">
                <a16:creationId xmlns:a16="http://schemas.microsoft.com/office/drawing/2014/main" id="{76CF5599-FE42-F843-A31E-5BF4FD11E7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095858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0" name="Объект 5">
            <a:extLst>
              <a:ext uri="{FF2B5EF4-FFF2-40B4-BE49-F238E27FC236}">
                <a16:creationId xmlns:a16="http://schemas.microsoft.com/office/drawing/2014/main" id="{431F241A-B534-DD4B-9E4A-1E6EF9A9E80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396574" y="1701932"/>
            <a:ext cx="867145" cy="8670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1" name="Объект 193">
            <a:extLst>
              <a:ext uri="{FF2B5EF4-FFF2-40B4-BE49-F238E27FC236}">
                <a16:creationId xmlns:a16="http://schemas.microsoft.com/office/drawing/2014/main" id="{04EB5F62-03D2-074E-95B1-17143AD4F01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41249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Объект 5">
            <a:extLst>
              <a:ext uri="{FF2B5EF4-FFF2-40B4-BE49-F238E27FC236}">
                <a16:creationId xmlns:a16="http://schemas.microsoft.com/office/drawing/2014/main" id="{111B702D-318E-8644-9A9A-061DECDD838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227591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3" name="Объект 5">
            <a:extLst>
              <a:ext uri="{FF2B5EF4-FFF2-40B4-BE49-F238E27FC236}">
                <a16:creationId xmlns:a16="http://schemas.microsoft.com/office/drawing/2014/main" id="{8D4241CF-F64F-3840-A29F-855EF38D1C6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528307" y="1701932"/>
            <a:ext cx="867145" cy="8670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4" name="Объект 193">
            <a:extLst>
              <a:ext uri="{FF2B5EF4-FFF2-40B4-BE49-F238E27FC236}">
                <a16:creationId xmlns:a16="http://schemas.microsoft.com/office/drawing/2014/main" id="{71B2D315-D50A-D94D-A14B-432D557E131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772983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Объект 5">
            <a:extLst>
              <a:ext uri="{FF2B5EF4-FFF2-40B4-BE49-F238E27FC236}">
                <a16:creationId xmlns:a16="http://schemas.microsoft.com/office/drawing/2014/main" id="{7F62C212-5EAE-854F-9845-9FDBD7A1A24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359325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6" name="Объект 5">
            <a:extLst>
              <a:ext uri="{FF2B5EF4-FFF2-40B4-BE49-F238E27FC236}">
                <a16:creationId xmlns:a16="http://schemas.microsoft.com/office/drawing/2014/main" id="{7B84C3D1-CDAA-944F-B8AC-22247646B62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0660041" y="1701932"/>
            <a:ext cx="867145" cy="867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7" name="Объект 193">
            <a:extLst>
              <a:ext uri="{FF2B5EF4-FFF2-40B4-BE49-F238E27FC236}">
                <a16:creationId xmlns:a16="http://schemas.microsoft.com/office/drawing/2014/main" id="{7EF7D54F-51E3-D649-968A-E4695A5CBF6F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509516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8" name="Объект 193">
            <a:extLst>
              <a:ext uri="{FF2B5EF4-FFF2-40B4-BE49-F238E27FC236}">
                <a16:creationId xmlns:a16="http://schemas.microsoft.com/office/drawing/2014/main" id="{8A6F24ED-530F-204B-98AD-65A1C16BBE51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41249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9" name="Объект 193">
            <a:extLst>
              <a:ext uri="{FF2B5EF4-FFF2-40B4-BE49-F238E27FC236}">
                <a16:creationId xmlns:a16="http://schemas.microsoft.com/office/drawing/2014/main" id="{1F2FFB13-1607-7E4B-BEC2-51B510B750DA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772983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CC82BAA8-F137-4682-9D1B-AF6021D6B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453473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3 объекта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AB890-C4AA-1844-B7F0-9FF3A75F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A61869-82DA-1646-B16B-64C569932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93A183-D539-7341-817E-55E8BF903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9DA9D3-2393-C546-BAB5-1E44B102FD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6058" y="3128934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2375D351-6EE0-C74B-851D-9D71F40EA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8655" y="1562100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58B3A11C-8E7A-704D-A540-3D0B62874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0056" y="4695768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B5B3E8F-B23D-C04F-9D45-D60DE800B0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9693" y="1562100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AB758611-34D7-BA48-9416-1B670E348A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7096" y="3132717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AF3D68D-434C-4C44-89F8-08E6FFB246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91094" y="4695768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78043EF-C3C3-CB4B-9880-15FBEDBC6014}"/>
              </a:ext>
            </a:extLst>
          </p:cNvPr>
          <p:cNvCxnSpPr>
            <a:cxnSpLocks/>
          </p:cNvCxnSpPr>
          <p:nvPr userDrawn="1"/>
        </p:nvCxnSpPr>
        <p:spPr>
          <a:xfrm>
            <a:off x="2388655" y="2882041"/>
            <a:ext cx="56795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9F261E-60F7-2E4E-A12F-4CE7463A9564}"/>
              </a:ext>
            </a:extLst>
          </p:cNvPr>
          <p:cNvCxnSpPr>
            <a:cxnSpLocks/>
          </p:cNvCxnSpPr>
          <p:nvPr userDrawn="1"/>
        </p:nvCxnSpPr>
        <p:spPr>
          <a:xfrm>
            <a:off x="3496058" y="4474173"/>
            <a:ext cx="56795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893B1F87-549C-4E2A-9879-0402EF7A1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99549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по 2 элемента с числом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2E33109-26B9-4B45-A6C3-BCA62B79232A}"/>
              </a:ext>
            </a:extLst>
          </p:cNvPr>
          <p:cNvSpPr txBox="1"/>
          <p:nvPr userDrawn="1"/>
        </p:nvSpPr>
        <p:spPr>
          <a:xfrm>
            <a:off x="401872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1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AA7B0-EF64-414C-8A35-1933A073BB42}"/>
              </a:ext>
            </a:extLst>
          </p:cNvPr>
          <p:cNvSpPr txBox="1"/>
          <p:nvPr userDrawn="1"/>
        </p:nvSpPr>
        <p:spPr>
          <a:xfrm>
            <a:off x="4386043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2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A1536-F30A-B848-AE31-87E84C055DBB}"/>
              </a:ext>
            </a:extLst>
          </p:cNvPr>
          <p:cNvSpPr txBox="1"/>
          <p:nvPr userDrawn="1"/>
        </p:nvSpPr>
        <p:spPr>
          <a:xfrm>
            <a:off x="8357902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3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28A4F-1B7D-AD47-9754-24637642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40D4F2-989E-794D-904F-BEFF3ADFEB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0422A-EB87-9D46-9470-A144C3D4E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B6AC5B2-A4B2-B04C-B9ED-6958DB8AE004}"/>
              </a:ext>
            </a:extLst>
          </p:cNvPr>
          <p:cNvCxnSpPr>
            <a:cxnSpLocks/>
          </p:cNvCxnSpPr>
          <p:nvPr userDrawn="1"/>
        </p:nvCxnSpPr>
        <p:spPr>
          <a:xfrm>
            <a:off x="8356943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F70036C-754D-194A-8ECA-D0F3ACD7B11B}"/>
              </a:ext>
            </a:extLst>
          </p:cNvPr>
          <p:cNvCxnSpPr>
            <a:cxnSpLocks/>
          </p:cNvCxnSpPr>
          <p:nvPr userDrawn="1"/>
        </p:nvCxnSpPr>
        <p:spPr>
          <a:xfrm>
            <a:off x="4385310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F95DC2-74AB-EB47-A13E-215B12F1F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>
            <a:extLst>
              <a:ext uri="{FF2B5EF4-FFF2-40B4-BE49-F238E27FC236}">
                <a16:creationId xmlns:a16="http://schemas.microsoft.com/office/drawing/2014/main" id="{DAE57001-729E-AE47-AA73-48B7741EBD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9099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BF81F6F0-9AE1-6F46-BE29-8DB6945B8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5310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3921D707-FE27-BB47-B927-B5B14F53AA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1520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6AD7B5B3-3133-1942-962B-2589D1F30B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099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D85EF33D-C9DA-1F44-9106-A6C54D3328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5310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4A870F4D-F815-DA4A-9CFC-995ABECC80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51520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85FFE7F-9A1C-A94D-A5AA-F5EAAD78B277}"/>
              </a:ext>
            </a:extLst>
          </p:cNvPr>
          <p:cNvCxnSpPr>
            <a:cxnSpLocks/>
          </p:cNvCxnSpPr>
          <p:nvPr userDrawn="1"/>
        </p:nvCxnSpPr>
        <p:spPr>
          <a:xfrm>
            <a:off x="4341667" y="3129273"/>
            <a:ext cx="350866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B61BEE6-06B9-5C47-8BA6-B2741CBE68C8}"/>
              </a:ext>
            </a:extLst>
          </p:cNvPr>
          <p:cNvCxnSpPr>
            <a:cxnSpLocks/>
          </p:cNvCxnSpPr>
          <p:nvPr userDrawn="1"/>
        </p:nvCxnSpPr>
        <p:spPr>
          <a:xfrm>
            <a:off x="8264235" y="3129273"/>
            <a:ext cx="350866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9">
            <a:extLst>
              <a:ext uri="{FF2B5EF4-FFF2-40B4-BE49-F238E27FC236}">
                <a16:creationId xmlns:a16="http://schemas.microsoft.com/office/drawing/2014/main" id="{E06B6582-CA86-4C2A-A97E-CEF7F87CC1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2401197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тапа и текст разного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EDE359-6EEA-854C-9A55-2EBD72173B56}"/>
              </a:ext>
            </a:extLst>
          </p:cNvPr>
          <p:cNvCxnSpPr>
            <a:cxnSpLocks/>
            <a:stCxn id="6" idx="6"/>
            <a:endCxn id="14" idx="2"/>
          </p:cNvCxnSpPr>
          <p:nvPr userDrawn="1"/>
        </p:nvCxnSpPr>
        <p:spPr>
          <a:xfrm>
            <a:off x="766962" y="2000247"/>
            <a:ext cx="853911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49F7-F744-0F42-9A5B-59F3A753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048132-017C-BC4E-B0AA-EB3AC2906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069EE-AC19-0A43-B476-801593B18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FF9740-C9F1-5442-9724-A459F5C3100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334962" y="1784247"/>
            <a:ext cx="432000" cy="432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8E7F7DF-27AC-C640-93AB-FE6755F1B0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2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97E34C90-5595-FD45-8873-26DBFC31D9C8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25334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5A15522F-88C0-1148-90FE-5DCFBF8CF7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25334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3E644B01-F58D-234E-82D9-BB7963E2F967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315706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3F239690-F631-214B-A02E-02F72754D7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5706" y="2371824"/>
            <a:ext cx="2550960" cy="38289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F319FB47-6E49-0947-BBF3-F854A0DA8617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9306078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335974DC-8F61-7345-AF1B-2452DF5F67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06078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6E926B6-221F-4A8D-85F3-F73CDD9E9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8515248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4-х цве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6D7DC-DC59-D04B-BBF4-21004C1B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F4BB7-C8E0-3E4E-8D8F-383466D64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EBADD-1A1D-CB4B-98EE-F39197E4D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D0FF733-C3E0-3E44-9D9C-87DD1E3B8A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609" y="3258862"/>
            <a:ext cx="2646381" cy="27431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1FF45F1B-AB31-4041-B504-93982F100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409" y="3258862"/>
            <a:ext cx="2646381" cy="27431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CADB038-643E-A24F-8590-9D5A437E02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5209" y="3258862"/>
            <a:ext cx="2646381" cy="2743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56F0935-E8B1-554A-AD91-187A6A243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0010" y="3258862"/>
            <a:ext cx="2646381" cy="27431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096B046-E7FC-C644-A69F-09F12B59C969}"/>
              </a:ext>
            </a:extLst>
          </p:cNvPr>
          <p:cNvCxnSpPr>
            <a:cxnSpLocks/>
          </p:cNvCxnSpPr>
          <p:nvPr userDrawn="1"/>
        </p:nvCxnSpPr>
        <p:spPr>
          <a:xfrm>
            <a:off x="505609" y="6002056"/>
            <a:ext cx="26463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BA5256-1908-5A49-B07F-491D17143CF3}"/>
              </a:ext>
            </a:extLst>
          </p:cNvPr>
          <p:cNvCxnSpPr>
            <a:cxnSpLocks/>
          </p:cNvCxnSpPr>
          <p:nvPr userDrawn="1"/>
        </p:nvCxnSpPr>
        <p:spPr>
          <a:xfrm>
            <a:off x="3350409" y="6002056"/>
            <a:ext cx="264638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A455C89-5990-F645-ABB1-E1C03C91ECB1}"/>
              </a:ext>
            </a:extLst>
          </p:cNvPr>
          <p:cNvCxnSpPr>
            <a:cxnSpLocks/>
          </p:cNvCxnSpPr>
          <p:nvPr userDrawn="1"/>
        </p:nvCxnSpPr>
        <p:spPr>
          <a:xfrm>
            <a:off x="6195209" y="6002056"/>
            <a:ext cx="264638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96A27E3-5C0A-2345-9FFF-614167EAB60D}"/>
              </a:ext>
            </a:extLst>
          </p:cNvPr>
          <p:cNvCxnSpPr>
            <a:cxnSpLocks/>
          </p:cNvCxnSpPr>
          <p:nvPr userDrawn="1"/>
        </p:nvCxnSpPr>
        <p:spPr>
          <a:xfrm>
            <a:off x="9040010" y="6002056"/>
            <a:ext cx="264638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25ADF8BD-1A60-2240-8E06-80E844C458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05609" y="1304925"/>
            <a:ext cx="2646381" cy="1599646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19" name="Объект 17">
            <a:extLst>
              <a:ext uri="{FF2B5EF4-FFF2-40B4-BE49-F238E27FC236}">
                <a16:creationId xmlns:a16="http://schemas.microsoft.com/office/drawing/2014/main" id="{52EC5FBE-6FBF-AB42-AC23-DF9E1719482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50409" y="1304925"/>
            <a:ext cx="2646381" cy="1599645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0" name="Объект 17">
            <a:extLst>
              <a:ext uri="{FF2B5EF4-FFF2-40B4-BE49-F238E27FC236}">
                <a16:creationId xmlns:a16="http://schemas.microsoft.com/office/drawing/2014/main" id="{1B7BD73E-8588-C84B-9169-5B8D7C79A47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95209" y="1304925"/>
            <a:ext cx="2646381" cy="1599645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1" name="Объект 17">
            <a:extLst>
              <a:ext uri="{FF2B5EF4-FFF2-40B4-BE49-F238E27FC236}">
                <a16:creationId xmlns:a16="http://schemas.microsoft.com/office/drawing/2014/main" id="{668D97C1-9AED-2244-A646-E435DC4B4B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0008" y="1304925"/>
            <a:ext cx="2646381" cy="1599643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17" name="Объект 17">
            <a:extLst>
              <a:ext uri="{FF2B5EF4-FFF2-40B4-BE49-F238E27FC236}">
                <a16:creationId xmlns:a16="http://schemas.microsoft.com/office/drawing/2014/main" id="{74E69839-D92F-104D-837A-4F099226699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5608" y="2839262"/>
            <a:ext cx="2646381" cy="41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Объект 17">
            <a:extLst>
              <a:ext uri="{FF2B5EF4-FFF2-40B4-BE49-F238E27FC236}">
                <a16:creationId xmlns:a16="http://schemas.microsoft.com/office/drawing/2014/main" id="{D847C072-3F24-0341-A587-824AB34E7E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50408" y="2839263"/>
            <a:ext cx="2646381" cy="418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Объект 17">
            <a:extLst>
              <a:ext uri="{FF2B5EF4-FFF2-40B4-BE49-F238E27FC236}">
                <a16:creationId xmlns:a16="http://schemas.microsoft.com/office/drawing/2014/main" id="{9959DDAC-1278-724E-9B1A-BD001BC0D85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5208" y="2839263"/>
            <a:ext cx="2646381" cy="418125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4" name="Объект 17">
            <a:extLst>
              <a:ext uri="{FF2B5EF4-FFF2-40B4-BE49-F238E27FC236}">
                <a16:creationId xmlns:a16="http://schemas.microsoft.com/office/drawing/2014/main" id="{2BE20014-62D5-8B4C-B268-05AE43CC6C8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0007" y="2839263"/>
            <a:ext cx="2646381" cy="41812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3175D532-72AF-47A6-9A28-78C3250161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4201954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по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FFABBA-B6E1-7A4F-960A-F1C729372998}"/>
              </a:ext>
            </a:extLst>
          </p:cNvPr>
          <p:cNvCxnSpPr/>
          <p:nvPr userDrawn="1"/>
        </p:nvCxnSpPr>
        <p:spPr>
          <a:xfrm>
            <a:off x="37931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5B2621-28F6-AB4C-B289-EC701209D24D}"/>
              </a:ext>
            </a:extLst>
          </p:cNvPr>
          <p:cNvCxnSpPr/>
          <p:nvPr userDrawn="1"/>
        </p:nvCxnSpPr>
        <p:spPr>
          <a:xfrm>
            <a:off x="37931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9D0224-0FEA-994D-802A-8C4BEA884DAC}"/>
              </a:ext>
            </a:extLst>
          </p:cNvPr>
          <p:cNvCxnSpPr/>
          <p:nvPr userDrawn="1"/>
        </p:nvCxnSpPr>
        <p:spPr>
          <a:xfrm>
            <a:off x="9609980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E99E9F-769B-9B4F-A3A7-C222031336A5}"/>
              </a:ext>
            </a:extLst>
          </p:cNvPr>
          <p:cNvCxnSpPr/>
          <p:nvPr userDrawn="1"/>
        </p:nvCxnSpPr>
        <p:spPr>
          <a:xfrm>
            <a:off x="9609980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54AB21-948C-8946-9C9D-A4503CCC906D}"/>
              </a:ext>
            </a:extLst>
          </p:cNvPr>
          <p:cNvCxnSpPr/>
          <p:nvPr userDrawn="1"/>
        </p:nvCxnSpPr>
        <p:spPr>
          <a:xfrm>
            <a:off x="652781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43C92C9-F8E7-0143-86BC-5188B6ACE65A}"/>
              </a:ext>
            </a:extLst>
          </p:cNvPr>
          <p:cNvCxnSpPr/>
          <p:nvPr userDrawn="1"/>
        </p:nvCxnSpPr>
        <p:spPr>
          <a:xfrm>
            <a:off x="652781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459937-D512-3B4C-AC71-6ED8504A1A76}"/>
              </a:ext>
            </a:extLst>
          </p:cNvPr>
          <p:cNvCxnSpPr/>
          <p:nvPr userDrawn="1"/>
        </p:nvCxnSpPr>
        <p:spPr>
          <a:xfrm>
            <a:off x="345210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7BC0B62-CF04-F844-99D8-B4E4120AC239}"/>
              </a:ext>
            </a:extLst>
          </p:cNvPr>
          <p:cNvCxnSpPr/>
          <p:nvPr userDrawn="1"/>
        </p:nvCxnSpPr>
        <p:spPr>
          <a:xfrm>
            <a:off x="345210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6">
            <a:extLst>
              <a:ext uri="{FF2B5EF4-FFF2-40B4-BE49-F238E27FC236}">
                <a16:creationId xmlns:a16="http://schemas.microsoft.com/office/drawing/2014/main" id="{2A5501A0-63FE-8A49-8F02-4E3DEFAE59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9312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0BD12C67-6A2F-4647-B0F6-BCC7C2F86A7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52101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DDA1EF07-23FA-8C4E-B966-E960D23FD7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7811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E081D674-969C-B04E-9226-FC0C2025E8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600600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22BB184F-2949-074B-9265-AA15173C4F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79312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Объект 6">
            <a:extLst>
              <a:ext uri="{FF2B5EF4-FFF2-40B4-BE49-F238E27FC236}">
                <a16:creationId xmlns:a16="http://schemas.microsoft.com/office/drawing/2014/main" id="{2EF23089-61A6-EE4B-B182-449B9AFB093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452101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F5E009C4-85D9-1843-BCBC-72D617DB218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27811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565722DE-7552-634E-98B8-7B03193BFC4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00600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9955EED7-29E1-E741-9669-51B9AB6833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79312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733B9CCF-F7F2-B642-A74F-1ADFDC8DB3E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52101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446C3EEC-0444-4245-8799-D9765656435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27811" y="3846306"/>
            <a:ext cx="2159999" cy="23544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DFF5CC82-4C0A-C146-8D79-9F5E990E1FF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00600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98C6B543-29D3-4080-B840-9FF91FAFE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99261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50" name="Google Shape;5045;p64">
            <a:extLst>
              <a:ext uri="{FF2B5EF4-FFF2-40B4-BE49-F238E27FC236}">
                <a16:creationId xmlns:a16="http://schemas.microsoft.com/office/drawing/2014/main" id="{547CC495-CD99-3444-A51A-96BB7AD5340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24496921"/>
              </p:ext>
            </p:extLst>
          </p:nvPr>
        </p:nvGraphicFramePr>
        <p:xfrm>
          <a:off x="516636" y="1876425"/>
          <a:ext cx="11158728" cy="40124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47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2639825A-8B8F-0245-BD33-CF376E8994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635" y="1876425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3" name="Объект 10">
            <a:extLst>
              <a:ext uri="{FF2B5EF4-FFF2-40B4-BE49-F238E27FC236}">
                <a16:creationId xmlns:a16="http://schemas.microsoft.com/office/drawing/2014/main" id="{A5D7A3EE-09F6-2A40-9574-71F4E8DC1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8327" y="2867891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4" name="Объект 10">
            <a:extLst>
              <a:ext uri="{FF2B5EF4-FFF2-40B4-BE49-F238E27FC236}">
                <a16:creationId xmlns:a16="http://schemas.microsoft.com/office/drawing/2014/main" id="{B5AFEF89-5F8E-824C-A1C3-8E0E4C9349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2534" y="3882673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5" name="Объект 10">
            <a:extLst>
              <a:ext uri="{FF2B5EF4-FFF2-40B4-BE49-F238E27FC236}">
                <a16:creationId xmlns:a16="http://schemas.microsoft.com/office/drawing/2014/main" id="{C89FC4AD-239E-CA4A-8543-F84C519055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87691" y="4874139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F46D00C-A2BA-49DE-8022-B38723C47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8234446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0E4881-85E9-4B4A-AC48-9B9F2D0A0EB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35074" y="1304925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5" name="Объект 5">
            <a:extLst>
              <a:ext uri="{FF2B5EF4-FFF2-40B4-BE49-F238E27FC236}">
                <a16:creationId xmlns:a16="http://schemas.microsoft.com/office/drawing/2014/main" id="{186462BC-7241-6C4D-9820-DE805C077A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5075" y="3137312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6" name="Объект 5">
            <a:extLst>
              <a:ext uri="{FF2B5EF4-FFF2-40B4-BE49-F238E27FC236}">
                <a16:creationId xmlns:a16="http://schemas.microsoft.com/office/drawing/2014/main" id="{47CB97E9-DFFC-7443-AF4F-717974439A9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35075" y="4969700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7" name="Объект 5">
            <a:extLst>
              <a:ext uri="{FF2B5EF4-FFF2-40B4-BE49-F238E27FC236}">
                <a16:creationId xmlns:a16="http://schemas.microsoft.com/office/drawing/2014/main" id="{15F9EA68-D251-A745-A119-2056274941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4762" y="1596612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Объект 5">
            <a:extLst>
              <a:ext uri="{FF2B5EF4-FFF2-40B4-BE49-F238E27FC236}">
                <a16:creationId xmlns:a16="http://schemas.microsoft.com/office/drawing/2014/main" id="{53EF35BF-29C3-2945-99CA-1F8E601FE2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84762" y="3429000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Объект 5">
            <a:extLst>
              <a:ext uri="{FF2B5EF4-FFF2-40B4-BE49-F238E27FC236}">
                <a16:creationId xmlns:a16="http://schemas.microsoft.com/office/drawing/2014/main" id="{E894C3C3-8853-7C4B-B72F-01C55B4010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84762" y="5261388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674AEA2F-70FC-4866-B988-EB7C5C9E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548939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со смещ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5B293-0EC0-CD4F-B7D5-4F3DB3CBDF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8623" y="1889125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C02C12E-2ACD-D64A-9D27-78A8621ED9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05" y="3104862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BA07D9-E2D4-3F42-82B7-C9AE55F924D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1863" y="4320599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D0BEEFA-9866-124E-8C43-BAC7442AC7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3483" y="1889125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D0CA575-76DC-124A-BB53-5E0E0EBBE3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302" y="3104862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0EA506E7-411E-C84D-91B2-83AE6404CC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5103" y="4320599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88BAE854-B491-4049-83BD-F97F2B686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99528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элемента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0096-944C-DE4A-A786-3B95322C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CAE907-82CC-2E46-B967-522396BF7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04F352-5CFE-CA45-B0CB-A71446673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AB9A22-6E0F-C34C-A003-5681FBFDFB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4442" y="1304925"/>
            <a:ext cx="4552595" cy="457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02A2F781-EC29-5C4C-A66C-6EB5365DE7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4442" y="2587625"/>
            <a:ext cx="4552595" cy="4597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5AFA5EA1-DCA5-C347-AB38-E473A18769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4442" y="3870325"/>
            <a:ext cx="4552595" cy="4405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5E34E80A-717B-0D4B-BF27-5C610D3C7D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04442" y="5153026"/>
            <a:ext cx="4552595" cy="44875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65D2D2A6-7A9D-C740-AAA3-EDFDB2A067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04442" y="17621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CF844345-BCD0-B945-8BCD-EEF80E6B2F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04442" y="3045236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D289E11-09C3-9243-9AF7-35852AA557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04442" y="43275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44D523A3-1BFA-1145-B463-95539D1F9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04442" y="56102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9A892E3-45CD-7543-B2A0-906DCF19BBC8}"/>
              </a:ext>
            </a:extLst>
          </p:cNvPr>
          <p:cNvCxnSpPr>
            <a:cxnSpLocks/>
          </p:cNvCxnSpPr>
          <p:nvPr userDrawn="1"/>
        </p:nvCxnSpPr>
        <p:spPr>
          <a:xfrm>
            <a:off x="4887557" y="2398955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0FBE7A-1E25-7244-B4F6-7D921FE2C39D}"/>
              </a:ext>
            </a:extLst>
          </p:cNvPr>
          <p:cNvCxnSpPr>
            <a:cxnSpLocks/>
          </p:cNvCxnSpPr>
          <p:nvPr userDrawn="1"/>
        </p:nvCxnSpPr>
        <p:spPr>
          <a:xfrm>
            <a:off x="4887557" y="3679115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AECD9CB-382E-A641-91C2-9D39F616D3DF}"/>
              </a:ext>
            </a:extLst>
          </p:cNvPr>
          <p:cNvCxnSpPr>
            <a:cxnSpLocks/>
          </p:cNvCxnSpPr>
          <p:nvPr userDrawn="1"/>
        </p:nvCxnSpPr>
        <p:spPr>
          <a:xfrm>
            <a:off x="4887557" y="4970032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3E453869-A3EA-1945-87BB-59DFF36E30B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87559" y="1304925"/>
            <a:ext cx="2416881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Объект 20">
            <a:extLst>
              <a:ext uri="{FF2B5EF4-FFF2-40B4-BE49-F238E27FC236}">
                <a16:creationId xmlns:a16="http://schemas.microsoft.com/office/drawing/2014/main" id="{216109A6-4BB4-CB4D-BEE2-3EA6C6609A0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887558" y="2576046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20">
            <a:extLst>
              <a:ext uri="{FF2B5EF4-FFF2-40B4-BE49-F238E27FC236}">
                <a16:creationId xmlns:a16="http://schemas.microsoft.com/office/drawing/2014/main" id="{BB4DCA3D-4DE5-CF4E-AF13-A2D124A1A42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87558" y="3867430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4" name="Объект 20">
            <a:extLst>
              <a:ext uri="{FF2B5EF4-FFF2-40B4-BE49-F238E27FC236}">
                <a16:creationId xmlns:a16="http://schemas.microsoft.com/office/drawing/2014/main" id="{FF05F6E9-D859-4F44-AE24-F31CDC98045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87557" y="5138906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B975C44B-32F2-924B-9D74-C8D752CBE8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963" y="3676685"/>
            <a:ext cx="4552594" cy="2390727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Объект 30">
            <a:extLst>
              <a:ext uri="{FF2B5EF4-FFF2-40B4-BE49-F238E27FC236}">
                <a16:creationId xmlns:a16="http://schemas.microsoft.com/office/drawing/2014/main" id="{B6BA8101-B855-ED40-94BC-93F3384B8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4962" y="1304924"/>
            <a:ext cx="4552593" cy="220531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2D0D26F8-FC90-45E0-98E7-6B32DB87B8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09806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1276350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1276351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1276351"/>
            <a:ext cx="1800000" cy="49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039A27B-92CC-444E-9433-EBBAF0730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887416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: 5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4" name="Объект 6">
            <a:extLst>
              <a:ext uri="{FF2B5EF4-FFF2-40B4-BE49-F238E27FC236}">
                <a16:creationId xmlns:a16="http://schemas.microsoft.com/office/drawing/2014/main" id="{D9C7EE52-8557-534A-8274-A48EB1F003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127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69" name="Объект 6">
            <a:extLst>
              <a:ext uri="{FF2B5EF4-FFF2-40B4-BE49-F238E27FC236}">
                <a16:creationId xmlns:a16="http://schemas.microsoft.com/office/drawing/2014/main" id="{B842DBDC-380C-0748-AB0F-634EE8985A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4127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Объект 6">
            <a:extLst>
              <a:ext uri="{FF2B5EF4-FFF2-40B4-BE49-F238E27FC236}">
                <a16:creationId xmlns:a16="http://schemas.microsoft.com/office/drawing/2014/main" id="{0B7573F0-C2EB-0048-B9F0-D03232C005F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754229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1" name="Объект 6">
            <a:extLst>
              <a:ext uri="{FF2B5EF4-FFF2-40B4-BE49-F238E27FC236}">
                <a16:creationId xmlns:a16="http://schemas.microsoft.com/office/drawing/2014/main" id="{2EDB9F73-E6D0-0546-B06A-B6F242282FB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44332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2" name="Объект 6">
            <a:extLst>
              <a:ext uri="{FF2B5EF4-FFF2-40B4-BE49-F238E27FC236}">
                <a16:creationId xmlns:a16="http://schemas.microsoft.com/office/drawing/2014/main" id="{F6D4C097-D4DC-484F-95AD-08302538280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34434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Объект 6">
            <a:extLst>
              <a:ext uri="{FF2B5EF4-FFF2-40B4-BE49-F238E27FC236}">
                <a16:creationId xmlns:a16="http://schemas.microsoft.com/office/drawing/2014/main" id="{0C942D92-BC14-0447-B36A-09863B3A06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624536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4" name="Объект 6">
            <a:extLst>
              <a:ext uri="{FF2B5EF4-FFF2-40B4-BE49-F238E27FC236}">
                <a16:creationId xmlns:a16="http://schemas.microsoft.com/office/drawing/2014/main" id="{CFE590D7-1247-4449-8D2E-97D95FA5AE2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64127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5" name="Объект 6">
            <a:extLst>
              <a:ext uri="{FF2B5EF4-FFF2-40B4-BE49-F238E27FC236}">
                <a16:creationId xmlns:a16="http://schemas.microsoft.com/office/drawing/2014/main" id="{9C6D40F8-C085-7348-9FA2-94939732050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754229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6" name="Объект 6">
            <a:extLst>
              <a:ext uri="{FF2B5EF4-FFF2-40B4-BE49-F238E27FC236}">
                <a16:creationId xmlns:a16="http://schemas.microsoft.com/office/drawing/2014/main" id="{74AAF301-69D8-484A-A1C8-634F0E6B0FA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044332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Объект 6">
            <a:extLst>
              <a:ext uri="{FF2B5EF4-FFF2-40B4-BE49-F238E27FC236}">
                <a16:creationId xmlns:a16="http://schemas.microsoft.com/office/drawing/2014/main" id="{0D93915C-2F64-2848-8C4D-6C6DC1E680B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34434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Объект 6">
            <a:extLst>
              <a:ext uri="{FF2B5EF4-FFF2-40B4-BE49-F238E27FC236}">
                <a16:creationId xmlns:a16="http://schemas.microsoft.com/office/drawing/2014/main" id="{E5EC6967-3ABA-7147-B6BC-79CC0AEAB82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624536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9" name="Объект 6">
            <a:extLst>
              <a:ext uri="{FF2B5EF4-FFF2-40B4-BE49-F238E27FC236}">
                <a16:creationId xmlns:a16="http://schemas.microsoft.com/office/drawing/2014/main" id="{D25A0384-5CC9-6E4E-8A91-713A3D85A30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4127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Объект 6">
            <a:extLst>
              <a:ext uri="{FF2B5EF4-FFF2-40B4-BE49-F238E27FC236}">
                <a16:creationId xmlns:a16="http://schemas.microsoft.com/office/drawing/2014/main" id="{B33703C3-BAFF-6C45-9C07-6ACD3FF6F71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2754229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1" name="Объект 6">
            <a:extLst>
              <a:ext uri="{FF2B5EF4-FFF2-40B4-BE49-F238E27FC236}">
                <a16:creationId xmlns:a16="http://schemas.microsoft.com/office/drawing/2014/main" id="{01676BCD-5A56-8B4C-AB01-33E581521FB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044332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2" name="Объект 6">
            <a:extLst>
              <a:ext uri="{FF2B5EF4-FFF2-40B4-BE49-F238E27FC236}">
                <a16:creationId xmlns:a16="http://schemas.microsoft.com/office/drawing/2014/main" id="{624EBF92-3EA6-F943-8AC9-9574331C695C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34434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Объект 6">
            <a:extLst>
              <a:ext uri="{FF2B5EF4-FFF2-40B4-BE49-F238E27FC236}">
                <a16:creationId xmlns:a16="http://schemas.microsoft.com/office/drawing/2014/main" id="{8F29972A-3F56-8C43-8E4C-3E774F3F9E5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24536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Объект 6">
            <a:extLst>
              <a:ext uri="{FF2B5EF4-FFF2-40B4-BE49-F238E27FC236}">
                <a16:creationId xmlns:a16="http://schemas.microsoft.com/office/drawing/2014/main" id="{873B2DE8-7DB7-204E-9862-B1BFB372425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4127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5" name="Объект 6">
            <a:extLst>
              <a:ext uri="{FF2B5EF4-FFF2-40B4-BE49-F238E27FC236}">
                <a16:creationId xmlns:a16="http://schemas.microsoft.com/office/drawing/2014/main" id="{F8999F56-F4FA-214B-B8B5-CA1AF4CF5A7D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754229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Объект 6">
            <a:extLst>
              <a:ext uri="{FF2B5EF4-FFF2-40B4-BE49-F238E27FC236}">
                <a16:creationId xmlns:a16="http://schemas.microsoft.com/office/drawing/2014/main" id="{14F822EA-3E64-A44A-B09E-04EE35C38BA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5044332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7" name="Объект 6">
            <a:extLst>
              <a:ext uri="{FF2B5EF4-FFF2-40B4-BE49-F238E27FC236}">
                <a16:creationId xmlns:a16="http://schemas.microsoft.com/office/drawing/2014/main" id="{15837F45-ACF1-474B-8AE4-AC5CDEA5B7F4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334434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Объект 6">
            <a:extLst>
              <a:ext uri="{FF2B5EF4-FFF2-40B4-BE49-F238E27FC236}">
                <a16:creationId xmlns:a16="http://schemas.microsoft.com/office/drawing/2014/main" id="{9C6CA00F-B630-5A4D-8C99-D8C9F372D32D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9624536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9" name="Объект 6">
            <a:extLst>
              <a:ext uri="{FF2B5EF4-FFF2-40B4-BE49-F238E27FC236}">
                <a16:creationId xmlns:a16="http://schemas.microsoft.com/office/drawing/2014/main" id="{A050F38C-1364-F848-9215-0FF45F277F3D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464127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0" name="Объект 6">
            <a:extLst>
              <a:ext uri="{FF2B5EF4-FFF2-40B4-BE49-F238E27FC236}">
                <a16:creationId xmlns:a16="http://schemas.microsoft.com/office/drawing/2014/main" id="{30F29076-6EBB-9A41-826F-444754DD391E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754229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1" name="Объект 6">
            <a:extLst>
              <a:ext uri="{FF2B5EF4-FFF2-40B4-BE49-F238E27FC236}">
                <a16:creationId xmlns:a16="http://schemas.microsoft.com/office/drawing/2014/main" id="{E63F308F-1930-FC4D-9671-6CF25219D43A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44332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6">
            <a:extLst>
              <a:ext uri="{FF2B5EF4-FFF2-40B4-BE49-F238E27FC236}">
                <a16:creationId xmlns:a16="http://schemas.microsoft.com/office/drawing/2014/main" id="{9EAFB477-411F-0B43-972A-26EB44C638F9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334434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3" name="Объект 6">
            <a:extLst>
              <a:ext uri="{FF2B5EF4-FFF2-40B4-BE49-F238E27FC236}">
                <a16:creationId xmlns:a16="http://schemas.microsoft.com/office/drawing/2014/main" id="{18C31F9F-8790-F940-902C-D2AF4261725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624536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8" name="Объект 6">
            <a:extLst>
              <a:ext uri="{FF2B5EF4-FFF2-40B4-BE49-F238E27FC236}">
                <a16:creationId xmlns:a16="http://schemas.microsoft.com/office/drawing/2014/main" id="{47A3AEF6-1984-0049-AE77-BB48F04AF565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739851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99" name="Объект 6">
            <a:extLst>
              <a:ext uri="{FF2B5EF4-FFF2-40B4-BE49-F238E27FC236}">
                <a16:creationId xmlns:a16="http://schemas.microsoft.com/office/drawing/2014/main" id="{1AD3401C-30B7-E545-B0A1-010FCBB28185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5039435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100" name="Объект 6">
            <a:extLst>
              <a:ext uri="{FF2B5EF4-FFF2-40B4-BE49-F238E27FC236}">
                <a16:creationId xmlns:a16="http://schemas.microsoft.com/office/drawing/2014/main" id="{29AEF430-00F5-7344-8336-371EB4BCEF9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7334434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101" name="Объект 6">
            <a:extLst>
              <a:ext uri="{FF2B5EF4-FFF2-40B4-BE49-F238E27FC236}">
                <a16:creationId xmlns:a16="http://schemas.microsoft.com/office/drawing/2014/main" id="{489A45B3-FD51-E844-AABF-123F4303516B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9624536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35" name="Текст 9">
            <a:extLst>
              <a:ext uri="{FF2B5EF4-FFF2-40B4-BE49-F238E27FC236}">
                <a16:creationId xmlns:a16="http://schemas.microsoft.com/office/drawing/2014/main" id="{24791313-BC60-4FBB-BE42-823F5814B0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674649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тр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7576-1DE8-F447-B981-157B4B0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D6D111-9095-4349-9E11-6169682C1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80966-6A33-F647-8208-C59EA4CE3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E310871E-F767-E64D-AD4E-2E3F79830DF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9416" y="1445959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0249A12-28BD-304E-AB8D-737C88776A9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416" y="3828106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4746D2CA-CE0F-344E-B709-7308202112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59696" y="1445959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0DDE2188-7D1F-CC41-8F31-F7E2875B3C2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59696" y="3828106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F84ABA8-324C-CC43-81BD-F73A51A76E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67501" y="1445959"/>
            <a:ext cx="4982592" cy="7506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6DD778D6-2061-7C47-BCCA-45A1F70A1E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7501" y="2150610"/>
            <a:ext cx="4982592" cy="13751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2D77836F-D02D-CA49-91DD-89CD09204D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7501" y="3828106"/>
            <a:ext cx="4982592" cy="21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D264DFB-D6FD-4D40-8038-CC210C042D42}"/>
              </a:ext>
            </a:extLst>
          </p:cNvPr>
          <p:cNvCxnSpPr>
            <a:cxnSpLocks/>
          </p:cNvCxnSpPr>
          <p:nvPr userDrawn="1"/>
        </p:nvCxnSpPr>
        <p:spPr>
          <a:xfrm>
            <a:off x="3179556" y="1573673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91784AB-C897-DF40-BF7C-54A95D11EC5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179556" y="155703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9">
            <a:extLst>
              <a:ext uri="{FF2B5EF4-FFF2-40B4-BE49-F238E27FC236}">
                <a16:creationId xmlns:a16="http://schemas.microsoft.com/office/drawing/2014/main" id="{D0054ABB-1334-4B84-919D-3544B7D14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692336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объекта и 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C3F90-9178-1F43-89CF-97949602D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882" y="1938710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0932FDE-BE10-E948-8FE6-6593899A5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7899" y="1938710"/>
            <a:ext cx="2452746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1CFFF433-A4D5-1149-887E-223284B7E7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1357" y="1581470"/>
            <a:ext cx="5278417" cy="3905120"/>
          </a:xfrm>
          <a:solidFill>
            <a:schemeClr val="bg2">
              <a:alpha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_1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3A4C5CB-92BE-C44F-AE49-30207A797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3618" y="4458955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2FA51170-9A5A-3444-9682-D026D2F93D9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7884" y="158147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Объект 18">
            <a:extLst>
              <a:ext uri="{FF2B5EF4-FFF2-40B4-BE49-F238E27FC236}">
                <a16:creationId xmlns:a16="http://schemas.microsoft.com/office/drawing/2014/main" id="{96815B99-DED0-E741-BA81-D5EB0D7E58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3620" y="409875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AC3397E4-80BE-7F48-B7C4-A1C7151CB2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635" y="4458955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00F19037-9DA5-FD42-A0E1-899BDFC12F3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83637" y="409875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5F1E0331-DDFE-E948-A484-CB097C77B17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77901" y="158147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54E0769-7632-894E-85A1-B3A09FB2C4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16280" y="3284147"/>
            <a:ext cx="3175894" cy="2349615"/>
          </a:xfr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_2</a:t>
            </a:r>
          </a:p>
          <a:p>
            <a:pPr lvl="0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4A08AA75-11D9-46DC-8CB8-F3A83DCEA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370002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элемента и блок опис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0E9F-1EFD-8E4E-B0EF-1B6CEBFEB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C6645-B82A-BE44-B59F-F3D54C8AE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ECCD2-8769-8C4E-9811-B6C29ECA62F1}"/>
              </a:ext>
            </a:extLst>
          </p:cNvPr>
          <p:cNvSpPr/>
          <p:nvPr userDrawn="1"/>
        </p:nvSpPr>
        <p:spPr>
          <a:xfrm>
            <a:off x="8256241" y="1503472"/>
            <a:ext cx="3582782" cy="45000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2C4B-EAB9-324B-B5A3-0C29A07E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E8E9F87-968B-A948-AD93-61200E81D0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0256" y="1829777"/>
            <a:ext cx="3312368" cy="40453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4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2543CC01-DF4F-554F-9CFE-4D5DBABA81B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409632" y="1341837"/>
            <a:ext cx="3276000" cy="326306"/>
          </a:xfr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32192897-18ED-A64F-8806-AE412EA57E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55440" y="1503472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8">
            <a:extLst>
              <a:ext uri="{FF2B5EF4-FFF2-40B4-BE49-F238E27FC236}">
                <a16:creationId xmlns:a16="http://schemas.microsoft.com/office/drawing/2014/main" id="{1814151F-B0B4-CE46-9056-00DEB4ADD7D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19257" y="1503472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1" name="Объект 8">
            <a:extLst>
              <a:ext uri="{FF2B5EF4-FFF2-40B4-BE49-F238E27FC236}">
                <a16:creationId xmlns:a16="http://schemas.microsoft.com/office/drawing/2014/main" id="{2081766D-1AA0-CC4B-A89E-668095C9339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055440" y="4319951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8">
            <a:extLst>
              <a:ext uri="{FF2B5EF4-FFF2-40B4-BE49-F238E27FC236}">
                <a16:creationId xmlns:a16="http://schemas.microsoft.com/office/drawing/2014/main" id="{6B6BA341-6120-8549-8B2D-6B3F557B04E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819257" y="4319951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7E76F65-B008-9E43-B3C1-F2EED01F2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440" y="2310054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F6E4501-B5B9-334E-B771-F67BDE3EB5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55440" y="2546195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A9D720B5-E0BB-594D-BCC9-66A354F5C3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19257" y="2310054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62C8424-E659-344A-A6D7-AFD325D192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19257" y="2546195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5AAD3805-CE41-D649-AA73-71A111C2FF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19257" y="5126533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2F7E62DC-4C5E-584D-80BA-9E6E2D3586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19257" y="5362674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2DC502A-3895-A145-AE98-32D09F995B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5440" y="5126533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C9D9616E-A633-5843-9904-47331AEFFE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5440" y="5362674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9">
            <a:extLst>
              <a:ext uri="{FF2B5EF4-FFF2-40B4-BE49-F238E27FC236}">
                <a16:creationId xmlns:a16="http://schemas.microsoft.com/office/drawing/2014/main" id="{E41ADDA4-27C1-40BB-874B-CE1626E29F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684736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0F3C6-0EAF-0949-AB65-DC02BBAC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F3C15A-E072-5E45-AE5C-B5A5646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9F00C2-7511-274C-8480-3F9914064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D4890DF5-CEAF-C243-8815-30219D8BC7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941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18">
            <a:extLst>
              <a:ext uri="{FF2B5EF4-FFF2-40B4-BE49-F238E27FC236}">
                <a16:creationId xmlns:a16="http://schemas.microsoft.com/office/drawing/2014/main" id="{B0EE6C9D-4336-B74B-BFBA-2F847A0EF3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41891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4844CE1B-48D0-E443-B1CD-BD5B1015F3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398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6417349-A26E-DC41-AFEA-0CAF20C7BA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4855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43FE537-27DE-4842-918E-40F2B92D54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5313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76C5F34-0D96-3245-8441-A70C11491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941" y="1332626"/>
            <a:ext cx="10944116" cy="4401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7F715CE-DEBD-434F-B332-77E2CF8C6285}"/>
              </a:ext>
            </a:extLst>
          </p:cNvPr>
          <p:cNvCxnSpPr>
            <a:cxnSpLocks/>
          </p:cNvCxnSpPr>
          <p:nvPr userDrawn="1"/>
        </p:nvCxnSpPr>
        <p:spPr>
          <a:xfrm>
            <a:off x="6055056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18">
            <a:extLst>
              <a:ext uri="{FF2B5EF4-FFF2-40B4-BE49-F238E27FC236}">
                <a16:creationId xmlns:a16="http://schemas.microsoft.com/office/drawing/2014/main" id="{FD09092F-02CA-3346-90DE-F34220A5C05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772348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7388D3E3-B5FF-5B49-8ED9-47EB9120E6A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02805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43715889-C663-594D-A2C1-704F7B29D1E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33263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5FE7797-CFA7-6841-8172-9D2BD000B747}"/>
              </a:ext>
            </a:extLst>
          </p:cNvPr>
          <p:cNvCxnSpPr>
            <a:cxnSpLocks/>
          </p:cNvCxnSpPr>
          <p:nvPr userDrawn="1"/>
        </p:nvCxnSpPr>
        <p:spPr>
          <a:xfrm>
            <a:off x="8934733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3765C06-FB27-7B48-92FA-82F27C83588C}"/>
              </a:ext>
            </a:extLst>
          </p:cNvPr>
          <p:cNvCxnSpPr>
            <a:cxnSpLocks/>
          </p:cNvCxnSpPr>
          <p:nvPr userDrawn="1"/>
        </p:nvCxnSpPr>
        <p:spPr>
          <a:xfrm>
            <a:off x="3257264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9">
            <a:extLst>
              <a:ext uri="{FF2B5EF4-FFF2-40B4-BE49-F238E27FC236}">
                <a16:creationId xmlns:a16="http://schemas.microsoft.com/office/drawing/2014/main" id="{55488DF5-8F5D-4240-806E-A23E89F2DA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5041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объект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6E452-3E7E-754B-AC2E-D0E375A0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2247BA-75E8-BA4E-B631-A7178180F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9A9750-C23D-E648-A6EB-FED050479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BD67F26-5D13-F740-B563-D2AA2A661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8390" y="1980134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B68D9E3-61AC-4F47-8F0E-98DBD53A28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2235" y="1980134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BAF0C6F-4B47-2247-98FF-7C2C68B7224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96886" y="1871558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15487321-DD2D-184D-A221-31013D426B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48453" y="1871558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9044C866-D22A-DB46-BE3C-C2CA555A68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8390" y="2285102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F6E6EBD-3EF2-8145-BE51-9D6DCF21FC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2235" y="2285102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2466C5-E933-EF42-BD69-6049915991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58390" y="4063075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077CEB1-72D7-9741-A821-03B5B84528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2235" y="4063075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9">
            <a:extLst>
              <a:ext uri="{FF2B5EF4-FFF2-40B4-BE49-F238E27FC236}">
                <a16:creationId xmlns:a16="http://schemas.microsoft.com/office/drawing/2014/main" id="{2EF3B3B0-0D73-C64F-AC90-AE9D3E76E7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96886" y="3954499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9" name="Объект 9">
            <a:extLst>
              <a:ext uri="{FF2B5EF4-FFF2-40B4-BE49-F238E27FC236}">
                <a16:creationId xmlns:a16="http://schemas.microsoft.com/office/drawing/2014/main" id="{C0AE4C61-E5A4-A744-AB49-62518EF8320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748453" y="3954499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9EEC4FDA-7E87-3042-944A-BFEB6A81BF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58390" y="4368043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A8EF50B6-D8EF-7444-994D-91DBC30904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2235" y="4368043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2B7455E3-0BF7-4D1B-8243-76584B6AB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12574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8 этап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162BD84-B30D-364E-8195-3A01DFCCA34E}"/>
              </a:ext>
            </a:extLst>
          </p:cNvPr>
          <p:cNvCxnSpPr>
            <a:cxnSpLocks/>
            <a:endCxn id="19" idx="3"/>
          </p:cNvCxnSpPr>
          <p:nvPr userDrawn="1"/>
        </p:nvCxnSpPr>
        <p:spPr>
          <a:xfrm>
            <a:off x="0" y="1981854"/>
            <a:ext cx="11308398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ACEAB84-1F64-804D-83B9-EAD0F2B0EC34}"/>
              </a:ext>
            </a:extLst>
          </p:cNvPr>
          <p:cNvCxnSpPr>
            <a:cxnSpLocks/>
          </p:cNvCxnSpPr>
          <p:nvPr userDrawn="1"/>
        </p:nvCxnSpPr>
        <p:spPr>
          <a:xfrm>
            <a:off x="1645919" y="4358969"/>
            <a:ext cx="1054608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81FCFC3-F663-EC45-965A-F9E53C1CD87C}"/>
              </a:ext>
            </a:extLst>
          </p:cNvPr>
          <p:cNvCxnSpPr>
            <a:cxnSpLocks/>
            <a:stCxn id="28" idx="0"/>
            <a:endCxn id="19" idx="3"/>
          </p:cNvCxnSpPr>
          <p:nvPr userDrawn="1"/>
        </p:nvCxnSpPr>
        <p:spPr>
          <a:xfrm rot="5400000" flipH="1" flipV="1">
            <a:off x="5495373" y="-1867599"/>
            <a:ext cx="1963571" cy="9662479"/>
          </a:xfrm>
          <a:prstGeom prst="bentConnector4">
            <a:avLst>
              <a:gd name="adj1" fmla="val 14816"/>
              <a:gd name="adj2" fmla="val 102366"/>
            </a:avLst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E1E-3042-DD46-889F-AA7C8635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793BBC-F243-4F42-84D8-01EBDF5F9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3E7BC-9833-2445-BD91-A406C6767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2EA0B29-2CF5-8C48-82E1-B83E8B1E87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479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486B0B3-2913-6249-BE75-FA98007CF0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479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82E52FB-260A-AC41-9274-2FEA67D25B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29386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FB4A78E-6AA7-A54A-B510-7A1A4B5A82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29386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53C9A71-A36A-8543-97AC-C2EC3354E0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293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3098163-2464-1B40-A1ED-FD7476AE8A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02293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B193F23-E8FA-3649-887B-31CCA4E060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75200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6B2C076-ED12-0943-A9A0-2D911D087C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75200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7EB2AF15-BEB6-EE45-9813-4FFFE6AF709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36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E6223B30-13B0-FE44-B9D4-ECE1323261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8770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6ED1F0DD-24F2-E343-B6A2-C3C0BFC8D0D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8504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Объект 15">
            <a:extLst>
              <a:ext uri="{FF2B5EF4-FFF2-40B4-BE49-F238E27FC236}">
                <a16:creationId xmlns:a16="http://schemas.microsoft.com/office/drawing/2014/main" id="{1142C5A0-CE0C-CC47-9A41-A2BFF055145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8238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2956650D-9012-CE46-AFF7-2E261710DD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6479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1D1EEA0-F48F-594B-A206-7ABC0BEEEC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479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E6FA1BAB-D315-3245-B41E-A6D30587CE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29386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9B17025-44EB-0147-AD11-8309D3B7F42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29386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FC72E3F-F5E1-AF49-B9F6-C329DF1F3E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02293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8763BF25-631E-D047-85F8-85A5D73141A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02293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EEE4044-8A2E-2D4E-98BC-FB54253A33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75200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63023113-ECF8-7548-8611-210F5A787F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75200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Объект 15">
            <a:extLst>
              <a:ext uri="{FF2B5EF4-FFF2-40B4-BE49-F238E27FC236}">
                <a16:creationId xmlns:a16="http://schemas.microsoft.com/office/drawing/2014/main" id="{384EE069-E686-1443-9A5E-6AAE0E239FF8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036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9" name="Объект 15">
            <a:extLst>
              <a:ext uri="{FF2B5EF4-FFF2-40B4-BE49-F238E27FC236}">
                <a16:creationId xmlns:a16="http://schemas.microsoft.com/office/drawing/2014/main" id="{AD85528B-58D9-5944-9150-DDD82F306503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8770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0" name="Объект 15">
            <a:extLst>
              <a:ext uri="{FF2B5EF4-FFF2-40B4-BE49-F238E27FC236}">
                <a16:creationId xmlns:a16="http://schemas.microsoft.com/office/drawing/2014/main" id="{C2AB63D7-7DEB-D945-8B5B-4E60FC462323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8504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1" name="Объект 15">
            <a:extLst>
              <a:ext uri="{FF2B5EF4-FFF2-40B4-BE49-F238E27FC236}">
                <a16:creationId xmlns:a16="http://schemas.microsoft.com/office/drawing/2014/main" id="{6ED12E60-2F0C-3D42-977B-526021B60C2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8238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2" name="Текст 9">
            <a:extLst>
              <a:ext uri="{FF2B5EF4-FFF2-40B4-BE49-F238E27FC236}">
                <a16:creationId xmlns:a16="http://schemas.microsoft.com/office/drawing/2014/main" id="{E38EA12F-5D68-4D63-A2D6-5C1990D5A0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859581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на контрастном фон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0E9F-1EFD-8E4E-B0EF-1B6CEBFEB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C6645-B82A-BE44-B59F-F3D54C8AE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ECCD2-8769-8C4E-9811-B6C29ECA62F1}"/>
              </a:ext>
            </a:extLst>
          </p:cNvPr>
          <p:cNvSpPr/>
          <p:nvPr userDrawn="1"/>
        </p:nvSpPr>
        <p:spPr>
          <a:xfrm>
            <a:off x="0" y="0"/>
            <a:ext cx="501588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A64090-B863-E240-9AB3-14AA91170D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172" y="1504990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472E077B-B33A-2943-8808-C03EB50A4FD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71664" y="1446510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2C4B-EAB9-324B-B5A3-0C29A07E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E8E9F87-968B-A948-AD93-61200E81D0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09212" y="1436175"/>
            <a:ext cx="5015880" cy="450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9D29C117-B0DC-7743-87CB-63A653D1C5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5172" y="3078663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5C561574-22EE-6742-AB6A-A142D9488E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71664" y="3024066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FD6AD665-2A81-A441-BF84-3C668556CA9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5172" y="4660101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07C05AA8-150D-2B47-AD82-CD7E5628A24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71664" y="4601621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9D54C1A2-A75A-4C8A-91C7-CB465E5D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7585303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из 6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BD794-CC2C-564E-8AB9-8CD123C1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928AD-3584-B443-9B6B-A464BAF3D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05010-6EC6-E848-B154-B9A6F0A61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3AB2F9E3-845D-B34A-B417-32ACD38C79C5}"/>
              </a:ext>
            </a:extLst>
          </p:cNvPr>
          <p:cNvGrpSpPr/>
          <p:nvPr userDrawn="1"/>
        </p:nvGrpSpPr>
        <p:grpSpPr>
          <a:xfrm>
            <a:off x="4023755" y="1473797"/>
            <a:ext cx="4560289" cy="4560289"/>
            <a:chOff x="2282825" y="1614488"/>
            <a:chExt cx="4552950" cy="45529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E86A07D-0DE4-4446-9D41-85CE284B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3F8CC4B-A0F4-F54A-BD9A-88FB7A2C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8B1BE1-8614-674F-9A15-B976AFA3E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458E90-78D2-B442-8B30-F794D7AA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E04DB9A-D5E0-F44E-A2EC-E5F0EA52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7F6A109-449F-A84B-8277-9EF48FD92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E7B3839-4009-C14C-B5D0-D8867F6782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75626" y="1606097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12">
            <a:extLst>
              <a:ext uri="{FF2B5EF4-FFF2-40B4-BE49-F238E27FC236}">
                <a16:creationId xmlns:a16="http://schemas.microsoft.com/office/drawing/2014/main" id="{2471A0EF-53B8-C144-AE98-9DD15D75D0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626" y="4945632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26DEDC57-AC87-4647-B71A-77DA37C2C7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17773" y="4945632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12">
            <a:extLst>
              <a:ext uri="{FF2B5EF4-FFF2-40B4-BE49-F238E27FC236}">
                <a16:creationId xmlns:a16="http://schemas.microsoft.com/office/drawing/2014/main" id="{7CBBA929-60FE-1E43-9D7F-40D12C51C3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95590" y="3925668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Объект 12">
            <a:extLst>
              <a:ext uri="{FF2B5EF4-FFF2-40B4-BE49-F238E27FC236}">
                <a16:creationId xmlns:a16="http://schemas.microsoft.com/office/drawing/2014/main" id="{856A66CD-7A44-5147-98FD-56A61DDC93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95590" y="2584027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Объект 12">
            <a:extLst>
              <a:ext uri="{FF2B5EF4-FFF2-40B4-BE49-F238E27FC236}">
                <a16:creationId xmlns:a16="http://schemas.microsoft.com/office/drawing/2014/main" id="{0ADEBDB6-8FFE-3F4D-87EE-E1326C263A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086389" y="3925668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бъект 12">
            <a:extLst>
              <a:ext uri="{FF2B5EF4-FFF2-40B4-BE49-F238E27FC236}">
                <a16:creationId xmlns:a16="http://schemas.microsoft.com/office/drawing/2014/main" id="{4B9B6C9A-714E-E74D-8220-9FE0753DAC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17204" y="1602213"/>
            <a:ext cx="2787202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8B401F86-4E9F-F249-A697-6711A69A09A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491753" y="2589752"/>
            <a:ext cx="2433339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1" name="Объект 12">
            <a:extLst>
              <a:ext uri="{FF2B5EF4-FFF2-40B4-BE49-F238E27FC236}">
                <a16:creationId xmlns:a16="http://schemas.microsoft.com/office/drawing/2014/main" id="{1F9A08E7-EB3E-2049-993E-85D61B6A3B4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584043" y="4008334"/>
            <a:ext cx="2341049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2" name="Объект 12">
            <a:extLst>
              <a:ext uri="{FF2B5EF4-FFF2-40B4-BE49-F238E27FC236}">
                <a16:creationId xmlns:a16="http://schemas.microsoft.com/office/drawing/2014/main" id="{19DF75E1-FC02-5B4A-A9AB-8289A3381D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95590" y="5728638"/>
            <a:ext cx="3429502" cy="44868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28DA79F8-342B-D344-880D-94256CBFC2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963" y="1304924"/>
            <a:ext cx="5065376" cy="1431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A6075F0F-DC83-2248-B334-8C004FFF06B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82707" y="5728638"/>
            <a:ext cx="3429502" cy="448683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8" name="Объект 12">
            <a:extLst>
              <a:ext uri="{FF2B5EF4-FFF2-40B4-BE49-F238E27FC236}">
                <a16:creationId xmlns:a16="http://schemas.microsoft.com/office/drawing/2014/main" id="{89A8F9D8-B8E4-5B41-9431-24E34A97194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95679" y="4008334"/>
            <a:ext cx="2341049" cy="774265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FC77911C-3CB1-4D75-8792-93ECFDD889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773433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из 4 элементов (плоск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98" name="Google Shape;5298;p65">
            <a:extLst>
              <a:ext uri="{FF2B5EF4-FFF2-40B4-BE49-F238E27FC236}">
                <a16:creationId xmlns:a16="http://schemas.microsoft.com/office/drawing/2014/main" id="{3A34A41E-FC1A-B549-B1CD-5D4B64B0129D}"/>
              </a:ext>
            </a:extLst>
          </p:cNvPr>
          <p:cNvGrpSpPr/>
          <p:nvPr userDrawn="1"/>
        </p:nvGrpSpPr>
        <p:grpSpPr>
          <a:xfrm flipH="1">
            <a:off x="6772769" y="1909111"/>
            <a:ext cx="4558314" cy="3840091"/>
            <a:chOff x="7636443" y="1204988"/>
            <a:chExt cx="804565" cy="677795"/>
          </a:xfrm>
        </p:grpSpPr>
        <p:grpSp>
          <p:nvGrpSpPr>
            <p:cNvPr id="99" name="Google Shape;5299;p65">
              <a:extLst>
                <a:ext uri="{FF2B5EF4-FFF2-40B4-BE49-F238E27FC236}">
                  <a16:creationId xmlns:a16="http://schemas.microsoft.com/office/drawing/2014/main" id="{F422B60D-832C-8C4E-924E-C3E19A77B53C}"/>
                </a:ext>
              </a:extLst>
            </p:cNvPr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109" name="Google Shape;5300;p65">
                <a:extLst>
                  <a:ext uri="{FF2B5EF4-FFF2-40B4-BE49-F238E27FC236}">
                    <a16:creationId xmlns:a16="http://schemas.microsoft.com/office/drawing/2014/main" id="{532A02A0-0A67-2542-940A-BA57F711EE3C}"/>
                  </a:ext>
                </a:extLst>
              </p:cNvPr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301;p65">
                <a:extLst>
                  <a:ext uri="{FF2B5EF4-FFF2-40B4-BE49-F238E27FC236}">
                    <a16:creationId xmlns:a16="http://schemas.microsoft.com/office/drawing/2014/main" id="{2BBF21D1-B14B-B241-ADF0-25364BD11CAE}"/>
                  </a:ext>
                </a:extLst>
              </p:cNvPr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5302;p65">
              <a:extLst>
                <a:ext uri="{FF2B5EF4-FFF2-40B4-BE49-F238E27FC236}">
                  <a16:creationId xmlns:a16="http://schemas.microsoft.com/office/drawing/2014/main" id="{ACF5AA4E-80AD-AE40-A20C-C01EBC18D64C}"/>
                </a:ext>
              </a:extLst>
            </p:cNvPr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107" name="Google Shape;5303;p65">
                <a:extLst>
                  <a:ext uri="{FF2B5EF4-FFF2-40B4-BE49-F238E27FC236}">
                    <a16:creationId xmlns:a16="http://schemas.microsoft.com/office/drawing/2014/main" id="{465000C0-4427-9641-949B-35E000B9BF60}"/>
                  </a:ext>
                </a:extLst>
              </p:cNvPr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304;p65">
                <a:extLst>
                  <a:ext uri="{FF2B5EF4-FFF2-40B4-BE49-F238E27FC236}">
                    <a16:creationId xmlns:a16="http://schemas.microsoft.com/office/drawing/2014/main" id="{28EDE518-BC33-074C-89D7-1940576D3682}"/>
                  </a:ext>
                </a:extLst>
              </p:cNvPr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5305;p65">
              <a:extLst>
                <a:ext uri="{FF2B5EF4-FFF2-40B4-BE49-F238E27FC236}">
                  <a16:creationId xmlns:a16="http://schemas.microsoft.com/office/drawing/2014/main" id="{1A2E505A-95C9-D94E-9495-A40298B14500}"/>
                </a:ext>
              </a:extLst>
            </p:cNvPr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105" name="Google Shape;5306;p65">
                <a:extLst>
                  <a:ext uri="{FF2B5EF4-FFF2-40B4-BE49-F238E27FC236}">
                    <a16:creationId xmlns:a16="http://schemas.microsoft.com/office/drawing/2014/main" id="{148B285E-2B56-204F-9F20-F3EF0734C9F1}"/>
                  </a:ext>
                </a:extLst>
              </p:cNvPr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307;p65">
                <a:extLst>
                  <a:ext uri="{FF2B5EF4-FFF2-40B4-BE49-F238E27FC236}">
                    <a16:creationId xmlns:a16="http://schemas.microsoft.com/office/drawing/2014/main" id="{427EC42F-FB95-244F-8A4A-F1907452EAD2}"/>
                  </a:ext>
                </a:extLst>
              </p:cNvPr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5308;p65">
              <a:extLst>
                <a:ext uri="{FF2B5EF4-FFF2-40B4-BE49-F238E27FC236}">
                  <a16:creationId xmlns:a16="http://schemas.microsoft.com/office/drawing/2014/main" id="{7B394B8E-4EE0-1C40-B567-C6BC0F64A3CD}"/>
                </a:ext>
              </a:extLst>
            </p:cNvPr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103" name="Google Shape;5309;p65">
                <a:extLst>
                  <a:ext uri="{FF2B5EF4-FFF2-40B4-BE49-F238E27FC236}">
                    <a16:creationId xmlns:a16="http://schemas.microsoft.com/office/drawing/2014/main" id="{F794F42D-FA35-EC48-B769-2304B2621709}"/>
                  </a:ext>
                </a:extLst>
              </p:cNvPr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310;p65">
                <a:extLst>
                  <a:ext uri="{FF2B5EF4-FFF2-40B4-BE49-F238E27FC236}">
                    <a16:creationId xmlns:a16="http://schemas.microsoft.com/office/drawing/2014/main" id="{A646B911-C40D-7849-B45B-5CB38C7642A2}"/>
                  </a:ext>
                </a:extLst>
              </p:cNvPr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2B2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39B7DA-2D06-FE41-8534-5534E3D7F9C5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 rot="10800000">
            <a:off x="5441101" y="2065025"/>
            <a:ext cx="1344187" cy="827086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>
            <a:extLst>
              <a:ext uri="{FF2B5EF4-FFF2-40B4-BE49-F238E27FC236}">
                <a16:creationId xmlns:a16="http://schemas.microsoft.com/office/drawing/2014/main" id="{C0987908-0F73-5344-9E19-ADE12FCF88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2889" y="1738725"/>
            <a:ext cx="3838211" cy="652599"/>
          </a:xfrm>
        </p:spPr>
        <p:txBody>
          <a:bodyPr anchor="t"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1" name="Объект 8">
            <a:extLst>
              <a:ext uri="{FF2B5EF4-FFF2-40B4-BE49-F238E27FC236}">
                <a16:creationId xmlns:a16="http://schemas.microsoft.com/office/drawing/2014/main" id="{4CC04A7C-5010-CB4F-9C8D-AF32D73283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2889" y="2824451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2" name="Объект 8">
            <a:extLst>
              <a:ext uri="{FF2B5EF4-FFF2-40B4-BE49-F238E27FC236}">
                <a16:creationId xmlns:a16="http://schemas.microsoft.com/office/drawing/2014/main" id="{0F330AE2-E388-BC40-8197-8E8ADB0A9E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02889" y="4028735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3" name="Объект 8">
            <a:extLst>
              <a:ext uri="{FF2B5EF4-FFF2-40B4-BE49-F238E27FC236}">
                <a16:creationId xmlns:a16="http://schemas.microsoft.com/office/drawing/2014/main" id="{0DD555CB-4373-0241-96F1-4380A964A42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02889" y="5173739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cxnSp>
        <p:nvCxnSpPr>
          <p:cNvPr id="114" name="Прямая соединительная линия 2">
            <a:extLst>
              <a:ext uri="{FF2B5EF4-FFF2-40B4-BE49-F238E27FC236}">
                <a16:creationId xmlns:a16="http://schemas.microsoft.com/office/drawing/2014/main" id="{530FC166-D576-0C46-B980-252429E27306}"/>
              </a:ext>
            </a:extLst>
          </p:cNvPr>
          <p:cNvCxnSpPr>
            <a:cxnSpLocks/>
            <a:endCxn id="113" idx="3"/>
          </p:cNvCxnSpPr>
          <p:nvPr userDrawn="1"/>
        </p:nvCxnSpPr>
        <p:spPr>
          <a:xfrm rot="10800000" flipV="1">
            <a:off x="5441100" y="4627471"/>
            <a:ext cx="1323390" cy="87256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2">
            <a:extLst>
              <a:ext uri="{FF2B5EF4-FFF2-40B4-BE49-F238E27FC236}">
                <a16:creationId xmlns:a16="http://schemas.microsoft.com/office/drawing/2014/main" id="{795AA57B-3FE9-C24B-91A4-9C7726E74A41}"/>
              </a:ext>
            </a:extLst>
          </p:cNvPr>
          <p:cNvCxnSpPr>
            <a:cxnSpLocks/>
            <a:endCxn id="111" idx="3"/>
          </p:cNvCxnSpPr>
          <p:nvPr userDrawn="1"/>
        </p:nvCxnSpPr>
        <p:spPr>
          <a:xfrm rot="10800000">
            <a:off x="5441101" y="3150751"/>
            <a:ext cx="1344185" cy="32652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2">
            <a:extLst>
              <a:ext uri="{FF2B5EF4-FFF2-40B4-BE49-F238E27FC236}">
                <a16:creationId xmlns:a16="http://schemas.microsoft.com/office/drawing/2014/main" id="{487B1485-3A1E-7F4D-BF38-5EC8FC201D70}"/>
              </a:ext>
            </a:extLst>
          </p:cNvPr>
          <p:cNvCxnSpPr>
            <a:cxnSpLocks/>
            <a:endCxn id="112" idx="3"/>
          </p:cNvCxnSpPr>
          <p:nvPr userDrawn="1"/>
        </p:nvCxnSpPr>
        <p:spPr>
          <a:xfrm rot="10800000" flipV="1">
            <a:off x="5441101" y="4035507"/>
            <a:ext cx="1344187" cy="31952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9">
            <a:extLst>
              <a:ext uri="{FF2B5EF4-FFF2-40B4-BE49-F238E27FC236}">
                <a16:creationId xmlns:a16="http://schemas.microsoft.com/office/drawing/2014/main" id="{97B5B51E-B8E4-4305-8808-70C306271A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44392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268413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6AE4B6D-05D0-4EE0-B79C-D9B77D3F4D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4964" y="3752775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4D33718-8E35-4233-8EE6-3E2830E6F7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676" y="3752775"/>
            <a:ext cx="5694362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48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плоская из 4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6" name="Google Shape;8652;p57">
            <a:extLst>
              <a:ext uri="{FF2B5EF4-FFF2-40B4-BE49-F238E27FC236}">
                <a16:creationId xmlns:a16="http://schemas.microsoft.com/office/drawing/2014/main" id="{CB78A4FB-E33C-EB4B-BC02-82C34E03F712}"/>
              </a:ext>
            </a:extLst>
          </p:cNvPr>
          <p:cNvGrpSpPr/>
          <p:nvPr userDrawn="1"/>
        </p:nvGrpSpPr>
        <p:grpSpPr>
          <a:xfrm>
            <a:off x="3890678" y="1678555"/>
            <a:ext cx="4410644" cy="4015240"/>
            <a:chOff x="267375" y="1071875"/>
            <a:chExt cx="470500" cy="428550"/>
          </a:xfrm>
        </p:grpSpPr>
        <p:sp>
          <p:nvSpPr>
            <p:cNvPr id="27" name="Google Shape;8653;p57">
              <a:extLst>
                <a:ext uri="{FF2B5EF4-FFF2-40B4-BE49-F238E27FC236}">
                  <a16:creationId xmlns:a16="http://schemas.microsoft.com/office/drawing/2014/main" id="{67489772-E6ED-AA48-B242-68D2C235BE3A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54;p57">
              <a:extLst>
                <a:ext uri="{FF2B5EF4-FFF2-40B4-BE49-F238E27FC236}">
                  <a16:creationId xmlns:a16="http://schemas.microsoft.com/office/drawing/2014/main" id="{3B97C570-DD22-D642-9992-129606395526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55;p57">
              <a:extLst>
                <a:ext uri="{FF2B5EF4-FFF2-40B4-BE49-F238E27FC236}">
                  <a16:creationId xmlns:a16="http://schemas.microsoft.com/office/drawing/2014/main" id="{C796A517-5930-EE41-A634-6DDD89E3360D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56;p57">
              <a:extLst>
                <a:ext uri="{FF2B5EF4-FFF2-40B4-BE49-F238E27FC236}">
                  <a16:creationId xmlns:a16="http://schemas.microsoft.com/office/drawing/2014/main" id="{D84AF50E-8F3F-4642-99EB-3785B501418B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57;p57">
              <a:extLst>
                <a:ext uri="{FF2B5EF4-FFF2-40B4-BE49-F238E27FC236}">
                  <a16:creationId xmlns:a16="http://schemas.microsoft.com/office/drawing/2014/main" id="{3E3BF8D4-3583-C14B-B306-2A3414F6EF86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58;p57">
              <a:extLst>
                <a:ext uri="{FF2B5EF4-FFF2-40B4-BE49-F238E27FC236}">
                  <a16:creationId xmlns:a16="http://schemas.microsoft.com/office/drawing/2014/main" id="{3721F224-C711-F547-847B-EE9AB7C98CD9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59;p57">
              <a:extLst>
                <a:ext uri="{FF2B5EF4-FFF2-40B4-BE49-F238E27FC236}">
                  <a16:creationId xmlns:a16="http://schemas.microsoft.com/office/drawing/2014/main" id="{36B3BF9C-4708-D54B-A617-9F3B15A3D4AA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8660;p57">
              <a:extLst>
                <a:ext uri="{FF2B5EF4-FFF2-40B4-BE49-F238E27FC236}">
                  <a16:creationId xmlns:a16="http://schemas.microsoft.com/office/drawing/2014/main" id="{DCDA67F7-AB08-4445-ADC3-7D53451D2FD9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18112B49-DCB2-1F4B-933C-D6C4770E4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836" y="2092212"/>
            <a:ext cx="2618942" cy="9144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:a16="http://schemas.microsoft.com/office/drawing/2014/main" id="{A32ADDF2-0C6E-ED46-AC00-10BF5547E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836" y="4537850"/>
            <a:ext cx="2618942" cy="9144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1624FCD7-4613-D145-9114-4B1D209C7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4772" y="4537850"/>
            <a:ext cx="2618942" cy="91440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6">
            <a:extLst>
              <a:ext uri="{FF2B5EF4-FFF2-40B4-BE49-F238E27FC236}">
                <a16:creationId xmlns:a16="http://schemas.microsoft.com/office/drawing/2014/main" id="{59BB4B42-F952-E54F-8B62-918C153D12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94772" y="2092212"/>
            <a:ext cx="2618942" cy="91440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316D3CBF-C8F5-486B-B8EB-E13E8D926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40863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1268413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CB8B0C9-D2B1-476D-885B-96FC11A76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6130FF6-F8D8-454E-AD0C-39A5BDA6AA6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34964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64F225C-0087-4EB5-B698-13E4D9DB132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33346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C80BA76-58F8-4F1D-A26A-796FE492E30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31728" y="3752775"/>
            <a:ext cx="3725308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390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20"/>
            <a:ext cx="11522075" cy="21764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841562"/>
            <a:ext cx="5516562" cy="32815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226531"/>
            <a:ext cx="5516562" cy="4699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391140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8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1268413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94FA7214-1815-486E-98E3-CC7710327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5D0B3A7-A0F0-4977-AB38-4D10A00A983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496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92EB828-D963-4454-BBBC-1DEC983FF1A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5165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115929C-5A5B-48D4-8EF9-A7343A3372B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6834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9ECA175-D82A-4E7E-8EAA-F0F8BDC61CF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085035" y="3749737"/>
            <a:ext cx="2772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381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10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1268413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9B3F1D9-3F2B-4DDF-81A0-06E83CFC48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42A4256-722D-4A65-8DBA-9CD0E766D5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4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2597372-0755-4C92-928A-C90B19D15CA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666482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4B2F711-B60A-4461-AB01-706636B4C6F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98000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B689721-A8E6-4B1C-86F8-B4575BD471A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329518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76C1FD1-4119-4E4B-9FE4-D4D8116FABE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661036" y="3752775"/>
            <a:ext cx="2196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70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12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1277122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1277123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1277123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039A27B-92CC-444E-9433-EBBAF0730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2DFE55F-692A-4C14-B5AB-F06E024FAB4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4964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7721BE1-FC08-4969-AD75-6581382346B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280966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6C843BC-47CC-4702-9522-A4317800C39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226968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44BC329C-1B58-4448-9669-7F4BCEB65BA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172970" y="3752775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34038F3-D299-4206-AD8B-D31A2124CDD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8972" y="3752776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4CEA31-56C0-4771-A79E-164A4B31D43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0064976" y="3752776"/>
            <a:ext cx="18000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0211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5694362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060575"/>
            <a:ext cx="5694362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99EEB6A9-BF03-47DB-B6B8-BCEEC4FF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56943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FCB37FB7-E7D3-444D-A0FB-1DCF35857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676" y="1268413"/>
            <a:ext cx="56943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0979B67C-C60A-4E63-8559-D608C1A728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65240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2 колонки и залитые подзагол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770743"/>
            <a:ext cx="5694362" cy="443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1770743"/>
            <a:ext cx="5694362" cy="443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99EEB6A9-BF03-47DB-B6B8-BCEEC4FF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5694362" cy="400730"/>
          </a:xfr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FCB37FB7-E7D3-444D-A0FB-1DCF358571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676" y="1268413"/>
            <a:ext cx="5694362" cy="400730"/>
          </a:xfr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0979B67C-C60A-4E63-8559-D608C1A728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164374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текст и 2 колонки с зали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DC44D52-943E-4395-84CE-B9278A42A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1268412"/>
            <a:ext cx="11522076" cy="146027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>
            <a:lvl1pPr marL="0" indent="0" algn="ctr">
              <a:buNone/>
              <a:defRPr lang="ru-RU" sz="2000" b="1" dirty="0" smtClean="0">
                <a:latin typeface="Geometria" panose="020B0503020204020204"/>
                <a:ea typeface="+mn-ea"/>
              </a:defRPr>
            </a:lvl1pPr>
          </a:lstStyle>
          <a:p>
            <a:pPr marL="0" lvl="0" algn="ctr"/>
            <a:r>
              <a:rPr lang="ru-RU" dirty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07FDB2D6-4223-4B8A-A0CB-04E75E9B33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2987360"/>
            <a:ext cx="5661025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1150C94C-6962-4333-8A31-995BBDE87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6013" y="2987360"/>
            <a:ext cx="5661025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D924E919-C0F2-4424-B580-06F1DE8148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4963" y="3428999"/>
            <a:ext cx="5661025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25" name="Объект 23">
            <a:extLst>
              <a:ext uri="{FF2B5EF4-FFF2-40B4-BE49-F238E27FC236}">
                <a16:creationId xmlns:a16="http://schemas.microsoft.com/office/drawing/2014/main" id="{C6B63314-2C69-42C2-B57E-79AE5D2055B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6012" y="3428999"/>
            <a:ext cx="5661025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</p:spTree>
    <p:extLst>
      <p:ext uri="{BB962C8B-B14F-4D97-AF65-F5344CB8AC3E}">
        <p14:creationId xmlns:p14="http://schemas.microsoft.com/office/powerpoint/2010/main" val="2078609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текст и 3 колонки с зали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DC44D52-943E-4395-84CE-B9278A42A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1268412"/>
            <a:ext cx="11522076" cy="1460273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>
            <a:lvl1pPr marL="0" indent="0" algn="ctr">
              <a:buNone/>
              <a:defRPr lang="ru-RU" sz="2000" b="1" dirty="0" smtClean="0">
                <a:latin typeface="Geometria" panose="020B0503020204020204"/>
                <a:ea typeface="+mn-ea"/>
              </a:defRPr>
            </a:lvl1pPr>
          </a:lstStyle>
          <a:p>
            <a:pPr marL="0" lvl="0" algn="ctr"/>
            <a:r>
              <a:rPr lang="ru-RU" dirty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07FDB2D6-4223-4B8A-A0CB-04E75E9B33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1150C94C-6962-4333-8A31-995BBDE87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1729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D924E919-C0F2-4424-B580-06F1DE8148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4963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25" name="Объект 23">
            <a:extLst>
              <a:ext uri="{FF2B5EF4-FFF2-40B4-BE49-F238E27FC236}">
                <a16:creationId xmlns:a16="http://schemas.microsoft.com/office/drawing/2014/main" id="{C6B63314-2C69-42C2-B57E-79AE5D2055B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31728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52A5AFD9-D1EA-4ADE-855B-37A59E2FC0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3344" y="2987360"/>
            <a:ext cx="3725309" cy="347339"/>
          </a:xfrm>
          <a:solidFill>
            <a:schemeClr val="accent1"/>
          </a:solidFill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ru-RU" sz="1800" b="1" dirty="0" smtClean="0">
                <a:solidFill>
                  <a:schemeClr val="bg1"/>
                </a:solidFill>
                <a:ea typeface="+mn-ea"/>
              </a:defRPr>
            </a:lvl1pPr>
          </a:lstStyle>
          <a:p>
            <a:pPr marL="0" lvl="0" algn="ctr"/>
            <a:r>
              <a:rPr lang="ru-RU" dirty="0"/>
              <a:t>Подзаголовок</a:t>
            </a:r>
          </a:p>
        </p:txBody>
      </p:sp>
      <p:sp>
        <p:nvSpPr>
          <p:cNvPr id="15" name="Объект 23">
            <a:extLst>
              <a:ext uri="{FF2B5EF4-FFF2-40B4-BE49-F238E27FC236}">
                <a16:creationId xmlns:a16="http://schemas.microsoft.com/office/drawing/2014/main" id="{D1B7B37A-6213-4E3A-9043-7D9A02207F2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3345" y="3428999"/>
            <a:ext cx="3725309" cy="277177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ru-RU" sz="1400" smtClean="0">
                <a:ea typeface="+mn-ea"/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Образец текста </a:t>
            </a:r>
          </a:p>
        </p:txBody>
      </p:sp>
    </p:spTree>
    <p:extLst>
      <p:ext uri="{BB962C8B-B14F-4D97-AF65-F5344CB8AC3E}">
        <p14:creationId xmlns:p14="http://schemas.microsoft.com/office/powerpoint/2010/main" val="3866595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2060575"/>
            <a:ext cx="3725308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E2CEACE-8BE9-4142-AACD-A41EEBE263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2E443A14-2DCF-446A-9BB7-E04244CEA6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3346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92367FB3-80B1-4449-9C28-FD7EFAD3CD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1730" y="1268413"/>
            <a:ext cx="372530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F42A187-AF24-441B-9699-F7E7F3A5D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753592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5" y="2060575"/>
            <a:ext cx="2772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ACEE0172-EFA1-47E2-9E23-BDDEA2312C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DE113A2B-AA39-4743-B465-13B847921E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1656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616C666A-186C-4B66-8640-B2AAABF1E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46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1CB463DB-2272-4E99-B677-54CF8DB37E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85038" y="1268413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F74FF5B9-6A49-4653-A07B-C1F69788B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74209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5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2195998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2060575"/>
            <a:ext cx="2196000" cy="414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D5CA8DD8-832D-4857-8486-BC7359198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F484C476-CEA2-4881-ACF6-335B04A30B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5654" y="1268413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FF96AFA9-2DCC-4060-AF9B-8EA5DAC880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8000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A1CD2EB-6819-4BFC-9896-8522B4FCA2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9518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F7E79321-1AFF-4445-8299-B541C95A67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61038" y="1268413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15B2D50-15DB-48C9-BE0D-4362A21ABD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951287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итель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171B89-31F0-455B-BF52-F6C571A36F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8B7208-2F59-4389-919A-7A29459EA27E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12EA72-930E-4709-A22C-62910F30A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D4D0AD-6E12-432C-8558-88C4B4C44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988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 с подзаголовками: 6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0966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6968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970" y="2060574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72" y="2060575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64976" y="2060575"/>
            <a:ext cx="180000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dirty="0"/>
            </a:lvl1pPr>
            <a:lvl2pPr>
              <a:defRPr lang="ru-RU" sz="1200" dirty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7A6DD4CE-3319-49E5-8B09-405B1DF74D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1CC3563F-B973-4AD5-960D-3D8027B366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0966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5BDF7820-0DB1-4851-9B3F-ED7659AD8E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6968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1D3C8564-E8D7-4724-BAA3-FFFAB5B267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970" y="1268413"/>
            <a:ext cx="1800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30630F8-A736-4E24-BCAF-0D0A6541BA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8972" y="1268413"/>
            <a:ext cx="17920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FB16DCB-455F-4E8D-BBCA-C34A7C57BA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7036" y="1268413"/>
            <a:ext cx="1792062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ts val="0"/>
              </a:spcBef>
              <a:buNone/>
              <a:defRPr lang="ru-RU" sz="16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0383B36E-6D47-441E-B0AF-99904AB262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30632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 с подзаголовками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060575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A7ABF185-8690-4BF1-8D3A-4629DC641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6AE4B6D-05D0-4EE0-B79C-D9B77D3F4D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4964" y="4591841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4D33718-8E35-4233-8EE6-3E2830E6F7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676" y="4591841"/>
            <a:ext cx="5694362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04048A79-E4F3-43B4-BE85-FFFFE946C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1268413"/>
            <a:ext cx="5694361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AB37B288-9113-47BD-85B7-E7266BC49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2674" y="1268413"/>
            <a:ext cx="5694362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B8E2E1DD-9586-424E-838D-3FA6B10699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3797804"/>
            <a:ext cx="5694361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691E5206-612E-471D-9059-570279DDCD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674" y="3797804"/>
            <a:ext cx="5694362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1931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 с подзаголовками: 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346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728" y="2060575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E2CEACE-8BE9-4142-AACD-A41EEBE263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2E443A14-2DCF-446A-9BB7-E04244CEA6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3346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92367FB3-80B1-4449-9C28-FD7EFAD3CD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1730" y="1268413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F42A187-AF24-441B-9699-F7E7F3A5D8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0DE39C3-9924-42E6-9D3D-E9E5D3F40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1314E3E1-B5EA-4C75-904C-B3150F66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3346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D91CE88-5866-4B6B-B8B8-69EB8A6110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730" y="3797804"/>
            <a:ext cx="3725308" cy="68421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40CB0D49-1B82-4196-AC77-5FE7F0C89E0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34964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8D919F4-7CBE-4E25-A5DD-C798C2002FA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233346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F3A2F60-6B9A-4F11-9BEB-52D6F9F1000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1728" y="4591841"/>
            <a:ext cx="3725308" cy="15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8699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3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9995" y="3446627"/>
            <a:ext cx="3192009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65029" y="3446627"/>
            <a:ext cx="3192009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3" y="3446627"/>
            <a:ext cx="3192007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7FCE63-6303-47F1-AB51-2CB5DD1936BF}"/>
              </a:ext>
            </a:extLst>
          </p:cNvPr>
          <p:cNvCxnSpPr>
            <a:cxnSpLocks/>
            <a:stCxn id="20" idx="6"/>
            <a:endCxn id="27" idx="2"/>
          </p:cNvCxnSpPr>
          <p:nvPr userDrawn="1"/>
        </p:nvCxnSpPr>
        <p:spPr>
          <a:xfrm>
            <a:off x="857564" y="2955403"/>
            <a:ext cx="7904226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075E83E8-6C2B-4428-9698-9FD8FEB973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2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877A81F-11FF-4DDA-AFB0-BB23D14FDB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9541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4BC22E89-32F2-4A92-8715-C605DCF177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64801" y="2245875"/>
            <a:ext cx="3192463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42043D26-5BC9-4739-9ACB-7C6707FB68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8DF7C437-6FBE-45FC-8755-A083E4F61F7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7617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2B0FCC28-B285-4A74-9430-21350657E3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150DE117-53FB-4D4F-A204-803BAD12912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97322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217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3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445780"/>
            <a:ext cx="2772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45780"/>
            <a:ext cx="2771998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7FCE63-6303-47F1-AB51-2CB5DD1936BF}"/>
              </a:ext>
            </a:extLst>
          </p:cNvPr>
          <p:cNvCxnSpPr>
            <a:cxnSpLocks/>
            <a:stCxn id="20" idx="6"/>
            <a:endCxn id="29" idx="2"/>
          </p:cNvCxnSpPr>
          <p:nvPr userDrawn="1"/>
        </p:nvCxnSpPr>
        <p:spPr>
          <a:xfrm>
            <a:off x="857564" y="2955403"/>
            <a:ext cx="8335308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6">
            <a:extLst>
              <a:ext uri="{FF2B5EF4-FFF2-40B4-BE49-F238E27FC236}">
                <a16:creationId xmlns:a16="http://schemas.microsoft.com/office/drawing/2014/main" id="{E40CBD27-2E2B-4C38-9558-1372CECE66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771998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7E6FEE09-CB27-49C7-9ECA-3BED6C560B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1653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714BC9F-AD29-4FC0-A9E8-636B250259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8344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833ECBAE-FC75-453B-9890-D710F58AB9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5035" y="2245028"/>
            <a:ext cx="2771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BCC30996-530E-42B0-9397-B1D6D182A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EB5851AA-F274-459C-B7BE-FCFF6F81E4A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76246A1D-2696-4468-A3A9-A473616010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61398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20C4340D-57CC-4AE7-8D59-4E1BB299A73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93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6A67D434-E16A-441C-806C-CF54D4C53F6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192872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750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5 этап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3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21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8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160BBA9-A5A3-4571-9488-C43CA0560FFC}"/>
              </a:ext>
            </a:extLst>
          </p:cNvPr>
          <p:cNvCxnSpPr>
            <a:cxnSpLocks/>
            <a:stCxn id="30" idx="6"/>
            <a:endCxn id="34" idx="2"/>
          </p:cNvCxnSpPr>
          <p:nvPr userDrawn="1"/>
        </p:nvCxnSpPr>
        <p:spPr>
          <a:xfrm>
            <a:off x="857564" y="2955403"/>
            <a:ext cx="8867019" cy="0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6">
            <a:extLst>
              <a:ext uri="{FF2B5EF4-FFF2-40B4-BE49-F238E27FC236}">
                <a16:creationId xmlns:a16="http://schemas.microsoft.com/office/drawing/2014/main" id="{DD05E30E-6C5D-4177-960D-3308D15225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0A958089-262E-48CA-801B-DEDE75B655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6484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90D9816D-2D2B-465F-AE22-F3DFD043A7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8003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62A5A3DE-D47E-4DA7-A0D7-C459B236E0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9521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C5480AA4-CA25-49AF-8950-8FB19E5E3A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61039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C7B3C7AD-9DF8-4931-A703-4F4EC6F736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ECD6279A-8319-466A-AD33-F630F799C68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2764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id="{C6CE32E9-09E8-46E8-8F9E-F4B60079EA3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747133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28B48FFC-2623-4598-BFE4-870C94D442A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080618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3" name="Объект 6">
            <a:extLst>
              <a:ext uri="{FF2B5EF4-FFF2-40B4-BE49-F238E27FC236}">
                <a16:creationId xmlns:a16="http://schemas.microsoft.com/office/drawing/2014/main" id="{4C0484CD-97F6-42BD-9242-C1F5B4D9D14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412090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id="{ADB778FB-9C19-40FF-BB90-2C76213F1F0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724583" y="2743003"/>
            <a:ext cx="424800" cy="4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52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5 этапов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3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21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8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9C99678-0DEC-4C35-AA52-F8F011248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B2EBD89-BA0B-41C4-B2B8-C651E24F2959}"/>
              </a:ext>
            </a:extLst>
          </p:cNvPr>
          <p:cNvCxnSpPr>
            <a:cxnSpLocks/>
            <a:stCxn id="28" idx="6"/>
            <a:endCxn id="32" idx="2"/>
          </p:cNvCxnSpPr>
          <p:nvPr userDrawn="1"/>
        </p:nvCxnSpPr>
        <p:spPr>
          <a:xfrm>
            <a:off x="1596732" y="2944389"/>
            <a:ext cx="89985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D2ED506C-E498-4835-844E-49323EE5142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962" y="3434064"/>
            <a:ext cx="2196000" cy="275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ru-RU" sz="1800" b="1" kern="1200" dirty="0">
                <a:solidFill>
                  <a:schemeClr val="accent1"/>
                </a:solidFill>
                <a:latin typeface="+mn-lt"/>
                <a:ea typeface="Geometria" panose="020B0503020204020204" pitchFamily="34" charset="-52"/>
                <a:cs typeface="+mn-cs"/>
              </a:defRPr>
            </a:lvl1pPr>
            <a:lvl2pPr marL="0" indent="0" algn="l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Geometria" panose="020B0503020204020204" pitchFamily="34" charset="-52"/>
                <a:cs typeface="+mn-cs"/>
              </a:defRPr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dirty="0"/>
              <a:t>Второй уровень текста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Второй уровень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42428627-AD72-46C7-B1F8-CBB72800A6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5C4F1A5D-1597-4570-808F-4E67C4B90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6484" y="2245028"/>
            <a:ext cx="2196000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81F688F-4707-409F-8046-D369C696B3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8003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F6901D42-686C-4B7E-AF3C-F1429C427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9521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220BBC0B-E8DA-468B-BB27-625B2B781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61039" y="2245028"/>
            <a:ext cx="2195999" cy="42484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b" anchorCtr="0">
            <a:noAutofit/>
          </a:bodyPr>
          <a:lstStyle>
            <a:lvl1pPr marL="0" indent="0" algn="ctr">
              <a:buNone/>
              <a:defRPr lang="ru-RU" sz="1400" smtClean="0">
                <a:solidFill>
                  <a:schemeClr val="accent4"/>
                </a:solidFill>
                <a:cs typeface="Times New Roman" panose="02020603050405020304" pitchFamily="18" charset="0"/>
              </a:defRPr>
            </a:lvl1pPr>
            <a:lvl2pPr>
              <a:defRPr lang="ru-RU" sz="1800" smtClean="0">
                <a:solidFill>
                  <a:schemeClr val="dk1"/>
                </a:solidFill>
                <a:ea typeface="+mn-ea"/>
              </a:defRPr>
            </a:lvl2pPr>
            <a:lvl3pPr>
              <a:defRPr lang="ru-RU" sz="1800" smtClean="0">
                <a:solidFill>
                  <a:schemeClr val="dk1"/>
                </a:solidFill>
                <a:ea typeface="+mn-ea"/>
              </a:defRPr>
            </a:lvl3pPr>
            <a:lvl4pPr>
              <a:defRPr lang="ru-RU" smtClean="0">
                <a:solidFill>
                  <a:schemeClr val="dk1"/>
                </a:solidFill>
                <a:ea typeface="+mn-ea"/>
              </a:defRPr>
            </a:lvl4pPr>
            <a:lvl5pPr>
              <a:defRPr lang="ru-RU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ED9713C2-966C-46DA-9897-E96D4BEB6C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6550" y="1268414"/>
            <a:ext cx="11520488" cy="6175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457C3F74-9135-4565-A251-24F2A6C4539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69132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C5322D1E-B049-4D4A-85E7-96715B046D2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0590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FCD87B61-843F-4B35-8A9B-791506B0B5C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932228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id="{6F0C9967-B926-4886-8F0B-28D1BA5C285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63748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90F31309-189E-44A0-A55C-3AFA38F7FC9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595266" y="2780589"/>
            <a:ext cx="327600" cy="32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94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2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6">
            <a:extLst>
              <a:ext uri="{FF2B5EF4-FFF2-40B4-BE49-F238E27FC236}">
                <a16:creationId xmlns:a16="http://schemas.microsoft.com/office/drawing/2014/main" id="{1113BB54-1884-4D3F-8307-AEBF9B619E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930" y="396875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895F6F64-E7DE-4500-B10D-8DBC9D96386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89491" y="396875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3963988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3963987"/>
            <a:ext cx="4129088" cy="1704975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849834"/>
            <a:ext cx="11520488" cy="141402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865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6">
            <a:extLst>
              <a:ext uri="{FF2B5EF4-FFF2-40B4-BE49-F238E27FC236}">
                <a16:creationId xmlns:a16="http://schemas.microsoft.com/office/drawing/2014/main" id="{4EA9C934-30FF-45FE-83A5-A0859A081AE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7930" y="258058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87FB7BD8-AD76-4B8B-81A5-8F53AE4ECA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89491" y="258058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2EE50285-C835-48A8-8229-AEFC14275F6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7930" y="449966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3FB8CFDF-6D19-4369-AEE1-67954042101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89491" y="449966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2576514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2576513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DAEE1FB8-20E3-4EBC-A0CD-FC919F4AF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775" y="4495801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FA85B403-CF1A-479C-9A8B-CF0147B44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1426" y="4495800"/>
            <a:ext cx="4129088" cy="1469572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986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7930" y="247054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282B226E-30C2-4438-B170-72F439C691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89491" y="247054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84131E02-7252-462B-9C18-CBFF9FD0B44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7930" y="37599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FC675281-0155-4A4F-B7E5-F4A0A4A5D53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89491" y="375998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7930" y="506224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9784D9BE-AFAB-488A-BE5F-3FD50405751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389491" y="506224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2467393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1426" y="2467392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DAEE1FB8-20E3-4EBC-A0CD-FC919F4AF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775" y="3761502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FA85B403-CF1A-479C-9A8B-CF0147B44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1426" y="3761501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1775" y="5061528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CC57786B-1FAA-4479-9FCE-B0C9A1CA97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71426" y="5061527"/>
            <a:ext cx="4129088" cy="914309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ea typeface="+mn-ea"/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2pPr>
            <a:lvl3pPr marL="685800" indent="0">
              <a:buNone/>
              <a:defRPr lang="ru-RU" sz="1800" b="0" dirty="0" smtClean="0">
                <a:solidFill>
                  <a:schemeClr val="dk1"/>
                </a:solidFill>
                <a:ea typeface="+mn-ea"/>
              </a:defRPr>
            </a:lvl3pPr>
            <a:lvl4pPr marL="1143000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60020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29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A9FEFD-404F-4C14-BC7B-621B55F473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F21692-9C56-4AE5-8DB0-0361E8D27C36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4269E02-6B81-4C04-9406-06997DF86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7E5A89A-E321-46EE-B7A0-B9ADBBC5A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5051F0-39BC-4A20-A6FD-0329BB02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1132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3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>
            <a:extLst>
              <a:ext uri="{FF2B5EF4-FFF2-40B4-BE49-F238E27FC236}">
                <a16:creationId xmlns:a16="http://schemas.microsoft.com/office/drawing/2014/main" id="{C0ECC3CA-506C-42F6-AD10-DE47691B85C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78033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FAE9292B-FF35-4E12-914B-70F94EFE94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638754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1CBF8C2-B936-4F9D-8A3A-F5DCAA5CE1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9961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7B1900ED-A107-4328-9B0E-40B0A5FFFD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EB41771-B0B4-4312-B94C-CB3755D1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051000E-D61F-4083-B894-581D2259AC8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0310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B92E667-DAF8-48ED-97E7-6390E796B5F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6589" y="3681413"/>
            <a:ext cx="3600449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107066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6">
            <a:extLst>
              <a:ext uri="{FF2B5EF4-FFF2-40B4-BE49-F238E27FC236}">
                <a16:creationId xmlns:a16="http://schemas.microsoft.com/office/drawing/2014/main" id="{FCB73BDE-99AF-4115-87C3-E6239DD18C0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807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621BE8A9-B32E-453C-8445-60C43C07C30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0408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56962EB2-739D-40E0-922A-B867187C43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9700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F78066E1-6120-477C-AB1B-2FD9EE8A63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01069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1655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681413"/>
            <a:ext cx="2772000" cy="251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8EB628F-37AB-4715-9398-2AA64AE0C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6B2A27EB-1524-4CE5-AB08-9475C9F4C0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77456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6">
            <a:extLst>
              <a:ext uri="{FF2B5EF4-FFF2-40B4-BE49-F238E27FC236}">
                <a16:creationId xmlns:a16="http://schemas.microsoft.com/office/drawing/2014/main" id="{5C7E31F4-7D9B-45B8-AA92-C863CE1620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7580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B144312A-D1FF-4102-BA68-1F517944153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7235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1" name="Объект 6">
            <a:extLst>
              <a:ext uri="{FF2B5EF4-FFF2-40B4-BE49-F238E27FC236}">
                <a16:creationId xmlns:a16="http://schemas.microsoft.com/office/drawing/2014/main" id="{5330DBCE-070D-446C-9CAB-00D812F35C4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638799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4FAB1D20-6105-4F93-94E3-E029FE0D0E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970272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B0CD3574-182F-41E9-9425-9A851AEDB2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301836" y="251469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681413"/>
            <a:ext cx="2196000" cy="2519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B882FC03-0DD7-48E1-B958-BF6824A7D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ru-RU" sz="4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D06EAD80-93F8-43D6-867F-03EB8FD537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271440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3 элемен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>
            <a:extLst>
              <a:ext uri="{FF2B5EF4-FFF2-40B4-BE49-F238E27FC236}">
                <a16:creationId xmlns:a16="http://schemas.microsoft.com/office/drawing/2014/main" id="{C0ECC3CA-506C-42F6-AD10-DE47691B85C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678033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FAE9292B-FF35-4E12-914B-70F94EFE94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638754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1CBF8C2-B936-4F9D-8A3A-F5DCAA5CE1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599612" y="156854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EB41771-B0B4-4312-B94C-CB3755D1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051000E-D61F-4083-B894-581D2259AC8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90310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B92E667-DAF8-48ED-97E7-6390E796B5F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56589" y="3428999"/>
            <a:ext cx="3600449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2648044"/>
            <a:ext cx="360044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0310" y="2648044"/>
            <a:ext cx="360044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496" y="2648044"/>
            <a:ext cx="360054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5391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элемен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2648044"/>
            <a:ext cx="277200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51473" y="2648044"/>
            <a:ext cx="2772001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7985" y="2648044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711A96ED-AE55-41FF-814E-A6DF185CF9F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63807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AA1A5659-B4BE-458A-AA62-23B43F9FF8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0408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D54D60B4-30E0-4BFC-B159-CCF6685172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097009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2FD42ED5-ABC0-4A82-8238-3199A424E7F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010692" y="15590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D756C0AE-BDC7-433E-A6E3-6243C31A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A23DDC51-749C-4205-822E-4DF522ACB26D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51655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77597DD-6C74-4C86-9D63-0FEEE566B0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8346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74BCA7C9-5424-4AD6-B6CA-05D6FC23D5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85038" y="3429000"/>
            <a:ext cx="2772000" cy="2771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9AE4D7EF-0F13-4E83-BA40-13596DA45B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1892" y="2648044"/>
            <a:ext cx="2772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4958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A6F863B-42D1-45EC-9631-9808A8E53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D1C5426-5177-42A4-9C5B-E6500EA4C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3" y="2648044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0536C868-B4EF-40F1-A55F-B91D2F8EC6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6483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6926ED7-69C2-4097-BF9F-BBE4E1EAC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8001" y="2648044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9AE4D7EF-0F13-4E83-BA40-13596DA45B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29518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C16D7019-8B94-494C-B0EC-D45EAAD8236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75809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id="{BCF3724D-4830-4966-A138-175A46D595A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7235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3" name="Объект 6">
            <a:extLst>
              <a:ext uri="{FF2B5EF4-FFF2-40B4-BE49-F238E27FC236}">
                <a16:creationId xmlns:a16="http://schemas.microsoft.com/office/drawing/2014/main" id="{8280708F-CDD2-450B-BA6E-1950149E259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638799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id="{9597FFD0-927F-42EB-9076-4A757926F3F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70272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5" name="Объект 6">
            <a:extLst>
              <a:ext uri="{FF2B5EF4-FFF2-40B4-BE49-F238E27FC236}">
                <a16:creationId xmlns:a16="http://schemas.microsoft.com/office/drawing/2014/main" id="{83EE1351-E381-4D79-BFA0-8C6494DB9A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0301836" y="15748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181417F3-737B-4A98-BD50-F77CF6AA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F1174977-2F09-4E8C-8AC8-EEDEE46FFFA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666482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56D9DD04-36BC-4996-98B6-4AB7C61A5E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1B91F86-6A07-44B3-8944-D6F90CACDB7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5F237F1F-38DC-4EF5-B765-442EE6E072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429000"/>
            <a:ext cx="2196000" cy="2771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1F6FE4DB-5421-4CCB-89AF-16BD9C0238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61039" y="2648044"/>
            <a:ext cx="2195999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1" dirty="0"/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911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5 элементов с подзаголовками и блоком чис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6">
            <a:extLst>
              <a:ext uri="{FF2B5EF4-FFF2-40B4-BE49-F238E27FC236}">
                <a16:creationId xmlns:a16="http://schemas.microsoft.com/office/drawing/2014/main" id="{5C7E31F4-7D9B-45B8-AA92-C863CE1620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6296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482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98000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29518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661036" y="3884851"/>
            <a:ext cx="2196000" cy="23159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65024" rIns="72000" bIns="65024" numCol="1" spcCol="1270" rtlCol="0" anchor="t" anchorCtr="0">
            <a:noAutofit/>
          </a:bodyPr>
          <a:lstStyle>
            <a:lvl1pPr>
              <a:defRPr lang="ru-RU" sz="1800" dirty="0">
                <a:solidFill>
                  <a:schemeClr val="dk1"/>
                </a:solidFill>
                <a:ea typeface="+mn-ea"/>
                <a:cs typeface="Times New Roman" panose="02020603050405020304" pitchFamily="18" charset="0"/>
              </a:defRPr>
            </a:lvl1pPr>
            <a:lvl2pPr>
              <a:defRPr lang="ru-RU" dirty="0">
                <a:solidFill>
                  <a:schemeClr val="dk1"/>
                </a:solidFill>
                <a:ea typeface="+mn-ea"/>
              </a:defRPr>
            </a:lvl2pPr>
          </a:lstStyle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8" name="Текст 18">
            <a:extLst>
              <a:ext uri="{FF2B5EF4-FFF2-40B4-BE49-F238E27FC236}">
                <a16:creationId xmlns:a16="http://schemas.microsoft.com/office/drawing/2014/main" id="{C12B717E-3DE6-47E0-B598-234AB9CB9E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59" name="Текст 18">
            <a:extLst>
              <a:ext uri="{FF2B5EF4-FFF2-40B4-BE49-F238E27FC236}">
                <a16:creationId xmlns:a16="http://schemas.microsoft.com/office/drawing/2014/main" id="{46882EC3-766B-4B4F-AA50-B14A1E68FB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5654" y="2354466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0" name="Текст 18">
            <a:extLst>
              <a:ext uri="{FF2B5EF4-FFF2-40B4-BE49-F238E27FC236}">
                <a16:creationId xmlns:a16="http://schemas.microsoft.com/office/drawing/2014/main" id="{122B8BAB-0B61-423A-AFB4-7565C3D55B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000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1" name="Текст 18">
            <a:extLst>
              <a:ext uri="{FF2B5EF4-FFF2-40B4-BE49-F238E27FC236}">
                <a16:creationId xmlns:a16="http://schemas.microsoft.com/office/drawing/2014/main" id="{F8EFBB3B-54FA-44F2-BE52-99AEB83AC8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29518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2" name="Текст 18">
            <a:extLst>
              <a:ext uri="{FF2B5EF4-FFF2-40B4-BE49-F238E27FC236}">
                <a16:creationId xmlns:a16="http://schemas.microsoft.com/office/drawing/2014/main" id="{55101B84-9ED4-4ADC-B29F-121F333240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61038" y="2354466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000" b="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sp>
        <p:nvSpPr>
          <p:cNvPr id="63" name="Текст 18">
            <a:extLst>
              <a:ext uri="{FF2B5EF4-FFF2-40B4-BE49-F238E27FC236}">
                <a16:creationId xmlns:a16="http://schemas.microsoft.com/office/drawing/2014/main" id="{52FBCD5B-F388-4F9D-8B60-B5088E553E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62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4" name="Текст 18">
            <a:extLst>
              <a:ext uri="{FF2B5EF4-FFF2-40B4-BE49-F238E27FC236}">
                <a16:creationId xmlns:a16="http://schemas.microsoft.com/office/drawing/2014/main" id="{04B08FBA-4D1B-4FC2-B47F-CCD4B4E661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5654" y="3119658"/>
            <a:ext cx="2186828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5" name="Текст 18">
            <a:extLst>
              <a:ext uri="{FF2B5EF4-FFF2-40B4-BE49-F238E27FC236}">
                <a16:creationId xmlns:a16="http://schemas.microsoft.com/office/drawing/2014/main" id="{E46FB265-B9D1-4712-B987-611AE17CD5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98000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6" name="Текст 18">
            <a:extLst>
              <a:ext uri="{FF2B5EF4-FFF2-40B4-BE49-F238E27FC236}">
                <a16:creationId xmlns:a16="http://schemas.microsoft.com/office/drawing/2014/main" id="{83001BEA-3D5F-47B7-9562-67163D0349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29518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sp>
        <p:nvSpPr>
          <p:cNvPr id="67" name="Текст 18">
            <a:extLst>
              <a:ext uri="{FF2B5EF4-FFF2-40B4-BE49-F238E27FC236}">
                <a16:creationId xmlns:a16="http://schemas.microsoft.com/office/drawing/2014/main" id="{C5799C12-F85E-4C40-B0FE-DE241C96A6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1038" y="3119658"/>
            <a:ext cx="2196000" cy="68421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32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######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1C0E9CC-AAAD-4C5D-B85E-F684402170A3}"/>
              </a:ext>
            </a:extLst>
          </p:cNvPr>
          <p:cNvCxnSpPr/>
          <p:nvPr userDrawn="1"/>
        </p:nvCxnSpPr>
        <p:spPr>
          <a:xfrm>
            <a:off x="334963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2AE255D-EFBB-47F5-BC04-A0108162E366}"/>
              </a:ext>
            </a:extLst>
          </p:cNvPr>
          <p:cNvCxnSpPr/>
          <p:nvPr userDrawn="1"/>
        </p:nvCxnSpPr>
        <p:spPr>
          <a:xfrm>
            <a:off x="334963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42D1123-F5C6-47CE-87B2-F2E3802593AC}"/>
              </a:ext>
            </a:extLst>
          </p:cNvPr>
          <p:cNvCxnSpPr/>
          <p:nvPr userDrawn="1"/>
        </p:nvCxnSpPr>
        <p:spPr>
          <a:xfrm>
            <a:off x="2675654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4BB110-FE25-4868-9B9C-E2803C75E769}"/>
              </a:ext>
            </a:extLst>
          </p:cNvPr>
          <p:cNvCxnSpPr/>
          <p:nvPr userDrawn="1"/>
        </p:nvCxnSpPr>
        <p:spPr>
          <a:xfrm>
            <a:off x="2675654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6488EA1-0BD4-418D-A62E-585D30F3DFCD}"/>
              </a:ext>
            </a:extLst>
          </p:cNvPr>
          <p:cNvCxnSpPr/>
          <p:nvPr userDrawn="1"/>
        </p:nvCxnSpPr>
        <p:spPr>
          <a:xfrm>
            <a:off x="4998000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68D44F2-2C5B-4ABD-A526-E7F76923D368}"/>
              </a:ext>
            </a:extLst>
          </p:cNvPr>
          <p:cNvCxnSpPr/>
          <p:nvPr userDrawn="1"/>
        </p:nvCxnSpPr>
        <p:spPr>
          <a:xfrm>
            <a:off x="4998000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D5C9650-9EB5-4E31-AA17-A75DEF93DBDD}"/>
              </a:ext>
            </a:extLst>
          </p:cNvPr>
          <p:cNvCxnSpPr/>
          <p:nvPr userDrawn="1"/>
        </p:nvCxnSpPr>
        <p:spPr>
          <a:xfrm>
            <a:off x="7329519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33CDDE2-9CB5-4048-A317-4E703DF823DB}"/>
              </a:ext>
            </a:extLst>
          </p:cNvPr>
          <p:cNvCxnSpPr/>
          <p:nvPr userDrawn="1"/>
        </p:nvCxnSpPr>
        <p:spPr>
          <a:xfrm>
            <a:off x="7329519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71028AC-5966-4CC8-9F59-BAD13AF1512E}"/>
              </a:ext>
            </a:extLst>
          </p:cNvPr>
          <p:cNvCxnSpPr/>
          <p:nvPr userDrawn="1"/>
        </p:nvCxnSpPr>
        <p:spPr>
          <a:xfrm>
            <a:off x="9661036" y="3119658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35E0893-6E6A-4586-8AAE-2B25F7BD88B2}"/>
              </a:ext>
            </a:extLst>
          </p:cNvPr>
          <p:cNvCxnSpPr/>
          <p:nvPr userDrawn="1"/>
        </p:nvCxnSpPr>
        <p:spPr>
          <a:xfrm>
            <a:off x="9661036" y="3803870"/>
            <a:ext cx="21959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Объект 6">
            <a:extLst>
              <a:ext uri="{FF2B5EF4-FFF2-40B4-BE49-F238E27FC236}">
                <a16:creationId xmlns:a16="http://schemas.microsoft.com/office/drawing/2014/main" id="{08459A67-3983-4D1C-9108-52D3315FA5C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49448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79" name="Объект 6">
            <a:extLst>
              <a:ext uri="{FF2B5EF4-FFF2-40B4-BE49-F238E27FC236}">
                <a16:creationId xmlns:a16="http://schemas.microsoft.com/office/drawing/2014/main" id="{64F2CA7D-631C-456E-A5F9-3C4BA6D7726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826002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0" name="Объект 6">
            <a:extLst>
              <a:ext uri="{FF2B5EF4-FFF2-40B4-BE49-F238E27FC236}">
                <a16:creationId xmlns:a16="http://schemas.microsoft.com/office/drawing/2014/main" id="{AF114FD5-F85A-4C53-8326-A37123AC0E1B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157518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1" name="Объект 6">
            <a:extLst>
              <a:ext uri="{FF2B5EF4-FFF2-40B4-BE49-F238E27FC236}">
                <a16:creationId xmlns:a16="http://schemas.microsoft.com/office/drawing/2014/main" id="{F60930EA-D02F-4A89-828B-6042DBD17654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0489034" y="158628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b="1" dirty="0">
                <a:solidFill>
                  <a:schemeClr val="l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82" name="Текст 9">
            <a:extLst>
              <a:ext uri="{FF2B5EF4-FFF2-40B4-BE49-F238E27FC236}">
                <a16:creationId xmlns:a16="http://schemas.microsoft.com/office/drawing/2014/main" id="{99E3928E-78F1-4B1F-9E37-9B783E8A20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79275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272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4391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37162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0366" y="1371621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49272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44391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3967510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0366" y="3965175"/>
            <a:ext cx="2806672" cy="22356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599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12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272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4391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63903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0366" y="163903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49272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44391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2784907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0366" y="2782572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1" name="Объект 6">
            <a:extLst>
              <a:ext uri="{FF2B5EF4-FFF2-40B4-BE49-F238E27FC236}">
                <a16:creationId xmlns:a16="http://schemas.microsoft.com/office/drawing/2014/main" id="{826D1CFC-D875-4CA1-9ACD-72F11F45D21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1589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2" name="Объект 6">
            <a:extLst>
              <a:ext uri="{FF2B5EF4-FFF2-40B4-BE49-F238E27FC236}">
                <a16:creationId xmlns:a16="http://schemas.microsoft.com/office/drawing/2014/main" id="{926439F9-E6CB-4B09-99CD-F4B10EBF825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316708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3" name="Текст 16">
            <a:extLst>
              <a:ext uri="{FF2B5EF4-FFF2-40B4-BE49-F238E27FC236}">
                <a16:creationId xmlns:a16="http://schemas.microsoft.com/office/drawing/2014/main" id="{5FF7DADF-AC04-4F21-9002-8752E4BF75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49272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4" name="Текст 16">
            <a:extLst>
              <a:ext uri="{FF2B5EF4-FFF2-40B4-BE49-F238E27FC236}">
                <a16:creationId xmlns:a16="http://schemas.microsoft.com/office/drawing/2014/main" id="{A9B89E76-06BC-40C4-A2C4-84BEDED7B2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44391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5" name="Объект 6">
            <a:extLst>
              <a:ext uri="{FF2B5EF4-FFF2-40B4-BE49-F238E27FC236}">
                <a16:creationId xmlns:a16="http://schemas.microsoft.com/office/drawing/2014/main" id="{C9867FDD-88CB-4067-93A8-C1108350989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22683" y="3927275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6" name="Текст 16">
            <a:extLst>
              <a:ext uri="{FF2B5EF4-FFF2-40B4-BE49-F238E27FC236}">
                <a16:creationId xmlns:a16="http://schemas.microsoft.com/office/drawing/2014/main" id="{6A38CB21-B446-4829-86F2-5FC66ACE61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50366" y="3927276"/>
            <a:ext cx="2806672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7" name="Объект 6">
            <a:extLst>
              <a:ext uri="{FF2B5EF4-FFF2-40B4-BE49-F238E27FC236}">
                <a16:creationId xmlns:a16="http://schemas.microsoft.com/office/drawing/2014/main" id="{49F12A23-71FC-4654-992C-B1FD26A57EAE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21589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8" name="Объект 6">
            <a:extLst>
              <a:ext uri="{FF2B5EF4-FFF2-40B4-BE49-F238E27FC236}">
                <a16:creationId xmlns:a16="http://schemas.microsoft.com/office/drawing/2014/main" id="{0812FFFF-3AA4-4905-AFB8-C1835C5C26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316708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9" name="Текст 16">
            <a:extLst>
              <a:ext uri="{FF2B5EF4-FFF2-40B4-BE49-F238E27FC236}">
                <a16:creationId xmlns:a16="http://schemas.microsoft.com/office/drawing/2014/main" id="{E8FD58BD-4A8F-40F1-961B-EF3A62AC090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49272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0" name="Текст 16">
            <a:extLst>
              <a:ext uri="{FF2B5EF4-FFF2-40B4-BE49-F238E27FC236}">
                <a16:creationId xmlns:a16="http://schemas.microsoft.com/office/drawing/2014/main" id="{ECCC7BD0-ADFD-4721-B812-D4B1572E26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44391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1" name="Объект 6">
            <a:extLst>
              <a:ext uri="{FF2B5EF4-FFF2-40B4-BE49-F238E27FC236}">
                <a16:creationId xmlns:a16="http://schemas.microsoft.com/office/drawing/2014/main" id="{6F2A7513-C143-4EFF-B3EC-68319589BA2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222683" y="5070812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0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62" name="Текст 16">
            <a:extLst>
              <a:ext uri="{FF2B5EF4-FFF2-40B4-BE49-F238E27FC236}">
                <a16:creationId xmlns:a16="http://schemas.microsoft.com/office/drawing/2014/main" id="{E4AB1EAF-58F9-4BE6-9FFD-28FCE01A85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50366" y="5070813"/>
            <a:ext cx="2806672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>
            <a:lvl1pPr marL="0" indent="0">
              <a:buNone/>
              <a:defRPr lang="ru-RU" sz="18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6731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15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6">
            <a:extLst>
              <a:ext uri="{FF2B5EF4-FFF2-40B4-BE49-F238E27FC236}">
                <a16:creationId xmlns:a16="http://schemas.microsoft.com/office/drawing/2014/main" id="{749CF118-805C-40B2-A0D8-F462ADBEE0F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1589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D897D50C-06EA-467B-BD17-3D8E43D30F8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16708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84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E7279E4E-F9C2-4EF0-9A04-DAE4EE0038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3703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3" name="Объект 6">
            <a:extLst>
              <a:ext uri="{FF2B5EF4-FFF2-40B4-BE49-F238E27FC236}">
                <a16:creationId xmlns:a16="http://schemas.microsoft.com/office/drawing/2014/main" id="{8B0639F8-DD95-4501-BFFA-E3C281D229A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22683" y="1639035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2BB78B78-9203-4DC7-8A5E-690A55E41F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29678" y="1639036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5" name="Объект 6">
            <a:extLst>
              <a:ext uri="{FF2B5EF4-FFF2-40B4-BE49-F238E27FC236}">
                <a16:creationId xmlns:a16="http://schemas.microsoft.com/office/drawing/2014/main" id="{91F822A5-A646-4AFB-8206-3466621293E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589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6" name="Объект 6">
            <a:extLst>
              <a:ext uri="{FF2B5EF4-FFF2-40B4-BE49-F238E27FC236}">
                <a16:creationId xmlns:a16="http://schemas.microsoft.com/office/drawing/2014/main" id="{AFB6D8BB-CF09-472D-96E6-445CB4065E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16708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7" name="Текст 16">
            <a:extLst>
              <a:ext uri="{FF2B5EF4-FFF2-40B4-BE49-F238E27FC236}">
                <a16:creationId xmlns:a16="http://schemas.microsoft.com/office/drawing/2014/main" id="{DEDA2912-8572-4D37-AC89-EF1E0A49CF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8584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8" name="Текст 16">
            <a:extLst>
              <a:ext uri="{FF2B5EF4-FFF2-40B4-BE49-F238E27FC236}">
                <a16:creationId xmlns:a16="http://schemas.microsoft.com/office/drawing/2014/main" id="{DAAB800A-1658-4438-AE34-92D8957496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3703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9" name="Объект 6">
            <a:extLst>
              <a:ext uri="{FF2B5EF4-FFF2-40B4-BE49-F238E27FC236}">
                <a16:creationId xmlns:a16="http://schemas.microsoft.com/office/drawing/2014/main" id="{40AB11A0-751F-4C7B-8ECD-1F4F1BE39F3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222683" y="2566910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0" name="Текст 16">
            <a:extLst>
              <a:ext uri="{FF2B5EF4-FFF2-40B4-BE49-F238E27FC236}">
                <a16:creationId xmlns:a16="http://schemas.microsoft.com/office/drawing/2014/main" id="{4E320BE8-5BD9-4AB2-A7EF-06070E1356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29678" y="256457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1" name="Объект 6">
            <a:extLst>
              <a:ext uri="{FF2B5EF4-FFF2-40B4-BE49-F238E27FC236}">
                <a16:creationId xmlns:a16="http://schemas.microsoft.com/office/drawing/2014/main" id="{826D1CFC-D875-4CA1-9ACD-72F11F45D217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1589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2" name="Объект 6">
            <a:extLst>
              <a:ext uri="{FF2B5EF4-FFF2-40B4-BE49-F238E27FC236}">
                <a16:creationId xmlns:a16="http://schemas.microsoft.com/office/drawing/2014/main" id="{926439F9-E6CB-4B09-99CD-F4B10EBF825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316708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3" name="Текст 16">
            <a:extLst>
              <a:ext uri="{FF2B5EF4-FFF2-40B4-BE49-F238E27FC236}">
                <a16:creationId xmlns:a16="http://schemas.microsoft.com/office/drawing/2014/main" id="{5FF7DADF-AC04-4F21-9002-8752E4BF75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8584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4" name="Текст 16">
            <a:extLst>
              <a:ext uri="{FF2B5EF4-FFF2-40B4-BE49-F238E27FC236}">
                <a16:creationId xmlns:a16="http://schemas.microsoft.com/office/drawing/2014/main" id="{A9B89E76-06BC-40C4-A2C4-84BEDED7B2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723703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5" name="Объект 6">
            <a:extLst>
              <a:ext uri="{FF2B5EF4-FFF2-40B4-BE49-F238E27FC236}">
                <a16:creationId xmlns:a16="http://schemas.microsoft.com/office/drawing/2014/main" id="{C9867FDD-88CB-4067-93A8-C1108350989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22683" y="3490114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6" name="Текст 16">
            <a:extLst>
              <a:ext uri="{FF2B5EF4-FFF2-40B4-BE49-F238E27FC236}">
                <a16:creationId xmlns:a16="http://schemas.microsoft.com/office/drawing/2014/main" id="{6A38CB21-B446-4829-86F2-5FC66ACE61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629678" y="3490115"/>
            <a:ext cx="3227360" cy="720000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57" name="Объект 6">
            <a:extLst>
              <a:ext uri="{FF2B5EF4-FFF2-40B4-BE49-F238E27FC236}">
                <a16:creationId xmlns:a16="http://schemas.microsoft.com/office/drawing/2014/main" id="{49F12A23-71FC-4654-992C-B1FD26A57EAE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21589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8" name="Объект 6">
            <a:extLst>
              <a:ext uri="{FF2B5EF4-FFF2-40B4-BE49-F238E27FC236}">
                <a16:creationId xmlns:a16="http://schemas.microsoft.com/office/drawing/2014/main" id="{0812FFFF-3AA4-4905-AFB8-C1835C5C26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316708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59" name="Текст 16">
            <a:extLst>
              <a:ext uri="{FF2B5EF4-FFF2-40B4-BE49-F238E27FC236}">
                <a16:creationId xmlns:a16="http://schemas.microsoft.com/office/drawing/2014/main" id="{E8FD58BD-4A8F-40F1-961B-EF3A62AC090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28584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0" name="Текст 16">
            <a:extLst>
              <a:ext uri="{FF2B5EF4-FFF2-40B4-BE49-F238E27FC236}">
                <a16:creationId xmlns:a16="http://schemas.microsoft.com/office/drawing/2014/main" id="{ECCC7BD0-ADFD-4721-B812-D4B1572E26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3703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61" name="Объект 6">
            <a:extLst>
              <a:ext uri="{FF2B5EF4-FFF2-40B4-BE49-F238E27FC236}">
                <a16:creationId xmlns:a16="http://schemas.microsoft.com/office/drawing/2014/main" id="{6F2A7513-C143-4EFF-B3EC-68319589BA2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222683" y="4413317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62" name="Текст 16">
            <a:extLst>
              <a:ext uri="{FF2B5EF4-FFF2-40B4-BE49-F238E27FC236}">
                <a16:creationId xmlns:a16="http://schemas.microsoft.com/office/drawing/2014/main" id="{E4AB1EAF-58F9-4BE6-9FFD-28FCE01A85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29678" y="4413318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37" name="Объект 6">
            <a:extLst>
              <a:ext uri="{FF2B5EF4-FFF2-40B4-BE49-F238E27FC236}">
                <a16:creationId xmlns:a16="http://schemas.microsoft.com/office/drawing/2014/main" id="{F44DF00B-4D19-45BC-85C1-58CE4A125097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421589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8" name="Объект 6">
            <a:extLst>
              <a:ext uri="{FF2B5EF4-FFF2-40B4-BE49-F238E27FC236}">
                <a16:creationId xmlns:a16="http://schemas.microsoft.com/office/drawing/2014/main" id="{7BB1242F-8620-40C4-8298-0EB599DAF6AD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4316708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39" name="Текст 16">
            <a:extLst>
              <a:ext uri="{FF2B5EF4-FFF2-40B4-BE49-F238E27FC236}">
                <a16:creationId xmlns:a16="http://schemas.microsoft.com/office/drawing/2014/main" id="{28994E9C-302D-4275-A557-80854C37BA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8584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0" name="Текст 16">
            <a:extLst>
              <a:ext uri="{FF2B5EF4-FFF2-40B4-BE49-F238E27FC236}">
                <a16:creationId xmlns:a16="http://schemas.microsoft.com/office/drawing/2014/main" id="{E5D60F7C-2BC9-4491-B4C7-1E88A32B53D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723703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41" name="Объект 6">
            <a:extLst>
              <a:ext uri="{FF2B5EF4-FFF2-40B4-BE49-F238E27FC236}">
                <a16:creationId xmlns:a16="http://schemas.microsoft.com/office/drawing/2014/main" id="{E4DFC079-31F8-4097-8F3A-CB64D2AE17B9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222683" y="5336518"/>
            <a:ext cx="360000" cy="36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b="1" dirty="0">
                <a:solidFill>
                  <a:schemeClr val="accent1"/>
                </a:solidFill>
                <a:ea typeface="+mn-ea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ru-RU" dirty="0"/>
          </a:p>
        </p:txBody>
      </p:sp>
      <p:sp>
        <p:nvSpPr>
          <p:cNvPr id="42" name="Текст 16">
            <a:extLst>
              <a:ext uri="{FF2B5EF4-FFF2-40B4-BE49-F238E27FC236}">
                <a16:creationId xmlns:a16="http://schemas.microsoft.com/office/drawing/2014/main" id="{B880DD13-5D60-45C2-94B7-32F10F26C55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629678" y="5336519"/>
            <a:ext cx="3227360" cy="719998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92" tIns="65024" rIns="113792" bIns="65024" numCol="1" spcCol="1270" anchor="t" anchorCtr="0">
            <a:no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228600" indent="0">
              <a:buNone/>
              <a:defRPr lang="ru-RU" sz="1800" b="0" dirty="0" smtClean="0"/>
            </a:lvl2pPr>
            <a:lvl3pPr marL="685800" indent="0">
              <a:buNone/>
              <a:defRPr lang="ru-RU" sz="1800" b="0" dirty="0" smtClean="0"/>
            </a:lvl3pPr>
            <a:lvl4pPr marL="1143000" indent="0">
              <a:buNone/>
              <a:defRPr lang="ru-RU" b="0" dirty="0" smtClean="0"/>
            </a:lvl4pPr>
            <a:lvl5pPr marL="1600200" indent="0">
              <a:buNone/>
              <a:defRPr lang="ru-RU" b="0" dirty="0"/>
            </a:lvl5pPr>
          </a:lstStyle>
          <a:p>
            <a:pPr marL="0" lvl="0" defTabSz="7112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47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2603500" cy="6858000"/>
          </a:xfrm>
          <a:prstGeom prst="rect">
            <a:avLst/>
          </a:prstGeom>
          <a:solidFill>
            <a:srgbClr val="050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8" y="0"/>
            <a:ext cx="10286530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5051F0-39BC-4A20-A6FD-0329BB023A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6814" y="2002632"/>
            <a:ext cx="6480703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336814" y="188912"/>
            <a:ext cx="3278451" cy="827087"/>
            <a:chOff x="336814" y="188912"/>
            <a:chExt cx="3278451" cy="827087"/>
          </a:xfrm>
        </p:grpSpPr>
        <p:pic>
          <p:nvPicPr>
            <p:cNvPr id="3" name="Рисунок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14" y="188912"/>
              <a:ext cx="785847" cy="82708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1180212" y="325456"/>
              <a:ext cx="24350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МИНИСТЕРСТВО НАУКИ</a:t>
              </a:r>
              <a:b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</a:b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И ВЫСШЕГО ОБРАЗОВАНИЯ</a:t>
              </a:r>
            </a:p>
            <a:p>
              <a:pPr>
                <a:lnSpc>
                  <a:spcPct val="100000"/>
                </a:lnSpc>
              </a:pPr>
              <a:r>
                <a:rPr lang="ru-RU" sz="1000" b="1" dirty="0">
                  <a:solidFill>
                    <a:schemeClr val="bg1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19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1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5587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7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5591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2118806B-6BC9-4294-962E-64E458BFE1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16204" y="3981360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3612E70B-7644-45F8-BE36-A0C3CEA07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6208" y="3158159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678B663-6786-4CF5-8341-E833D30440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550" y="1268413"/>
            <a:ext cx="11520488" cy="82708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ru-RU" sz="4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5859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3" y="1850315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3" y="4263313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7037" y="1850315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7037" y="4263312"/>
            <a:ext cx="2700000" cy="15786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2F076B9-4DD3-4A69-8979-8AA93A3449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8" y="1850313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2" y="4263309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9F3932C-4FE3-40FF-BC58-EE660AA77C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47041" y="1850313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7045" y="4263309"/>
            <a:ext cx="2509841" cy="157868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2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1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5587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5587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72F076B9-4DD3-4A69-8979-8AA93A3449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63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CC525031-CFC7-4CE8-A218-C26CC09818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7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A9F3932C-4FE3-40FF-BC58-EE660AA77C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25587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C28E9E1-72BA-4DCC-A399-E408D7594E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5591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C6FC350-24AD-49D3-B08E-3FC26EB68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6204" y="2463113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2118806B-6BC9-4294-962E-64E458BFE1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16204" y="5155144"/>
            <a:ext cx="2940834" cy="10456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BF117BC6-8364-4F6A-BD4C-C20053839E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16204" y="1639914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3612E70B-7644-45F8-BE36-A0C3CEA07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6208" y="4331943"/>
            <a:ext cx="2940834" cy="8270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60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 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9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на темн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2360027"/>
            <a:ext cx="12192000" cy="3996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2521527"/>
            <a:ext cx="11519999" cy="36792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274470"/>
            <a:ext cx="11520488" cy="8270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4197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4 блока с 4 текстовы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B220-B06F-5D41-AAE0-5AC84B3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07683-803E-0B41-B261-688C8837F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CA6226-0908-1440-A20B-A8C5C1A7C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2FC884-5584-CA44-A733-E7580281A3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5012" y="1850315"/>
            <a:ext cx="432098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E5BAC17-8FD3-1442-899E-3B538D3EB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2" y="4263313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0649AA6-8073-B84C-A5DC-C93A0F1C2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5861" y="1850315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5D6D7AAF-7B13-674E-88B4-644F08F1B8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5860" y="4263312"/>
            <a:ext cx="4321177" cy="157868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1E992AB0-84DC-E44D-B8B4-51140BB295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4963" y="1850315"/>
            <a:ext cx="1439862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5424C703-54A5-E34C-8597-E1E932E6EED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961" y="4263311"/>
            <a:ext cx="1439862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4" name="Объект 11">
            <a:extLst>
              <a:ext uri="{FF2B5EF4-FFF2-40B4-BE49-F238E27FC236}">
                <a16:creationId xmlns:a16="http://schemas.microsoft.com/office/drawing/2014/main" id="{4202A90C-E535-CE41-A912-E4C50CEE6A6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5999" y="1850314"/>
            <a:ext cx="1439861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5" name="Объект 11">
            <a:extLst>
              <a:ext uri="{FF2B5EF4-FFF2-40B4-BE49-F238E27FC236}">
                <a16:creationId xmlns:a16="http://schemas.microsoft.com/office/drawing/2014/main" id="{79D1866D-15C9-5E4E-BEF1-2319508514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4263310"/>
            <a:ext cx="1439860" cy="1578685"/>
          </a:xfrm>
        </p:spPr>
        <p:txBody>
          <a:bodyPr anchor="ctr">
            <a:normAutofit/>
          </a:bodyPr>
          <a:lstStyle>
            <a:lvl2pPr marL="9525" indent="0" algn="ctr">
              <a:buFont typeface="Arial" panose="020B0604020202020204" pitchFamily="34" charset="0"/>
              <a:buNone/>
              <a:tabLst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ru-RU" dirty="0"/>
              <a:t>Объект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4C1167D3-AEF5-42A6-A9FB-78A494A5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13230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6 элементов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237011" y="143428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58413" y="1434288"/>
            <a:ext cx="1314000" cy="131561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614560" y="143428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244126" y="143428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2237011" y="302954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858413" y="302954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614560" y="3029547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244126" y="3029547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2237011" y="4622448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58413" y="4622448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614560" y="4622448"/>
            <a:ext cx="3754406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244126" y="4622448"/>
            <a:ext cx="1314000" cy="131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hu-H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1954E6-7D38-4FA1-BBC6-E8ED132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4ACF9C-3F3D-45EF-BC71-05843875621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1C968D-1B32-408B-AB95-00B526AAE06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CBEBAAE9-79E0-4255-8B30-0AD272400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10965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179" y="2397964"/>
            <a:ext cx="4529749" cy="455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179" y="1570032"/>
            <a:ext cx="4529749" cy="994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/>
            </a:lvl1pPr>
            <a:lvl2pPr marL="457200" indent="0">
              <a:spcBef>
                <a:spcPts val="400"/>
              </a:spcBef>
              <a:buNone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FB44B2B-31C7-004E-BA1B-49360C58A8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85486" y="3201241"/>
            <a:ext cx="4429041" cy="23518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D7EE2A9-5531-4E42-A604-FC48C451BE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0165" y="2397964"/>
            <a:ext cx="4529749" cy="455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40F8D2C-33FA-3041-A203-58F9A57FDD9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0165" y="1570032"/>
            <a:ext cx="4529749" cy="994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/>
            </a:lvl1pPr>
            <a:lvl2pPr marL="457200" indent="0">
              <a:spcBef>
                <a:spcPts val="400"/>
              </a:spcBef>
              <a:buNone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999EC34-0071-2F4F-9A73-290BD6CD872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91127" y="3201241"/>
            <a:ext cx="4415385" cy="23518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A7F749-D362-EB48-ABA1-DACE17D996F4}"/>
              </a:ext>
            </a:extLst>
          </p:cNvPr>
          <p:cNvCxnSpPr>
            <a:cxnSpLocks/>
          </p:cNvCxnSpPr>
          <p:nvPr userDrawn="1"/>
        </p:nvCxnSpPr>
        <p:spPr>
          <a:xfrm rot="2700000">
            <a:off x="878800" y="1328424"/>
            <a:ext cx="0" cy="57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04E0F60-8180-0A47-9196-A4B2691633D9}"/>
              </a:ext>
            </a:extLst>
          </p:cNvPr>
          <p:cNvCxnSpPr>
            <a:cxnSpLocks/>
          </p:cNvCxnSpPr>
          <p:nvPr userDrawn="1"/>
        </p:nvCxnSpPr>
        <p:spPr>
          <a:xfrm rot="2700000">
            <a:off x="6684441" y="1328423"/>
            <a:ext cx="0" cy="57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9CEDC469-9473-431F-890E-FFDED7640E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983361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4" y="1538027"/>
            <a:ext cx="5694362" cy="4301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76" y="2132012"/>
            <a:ext cx="5694362" cy="3707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D553BD4-2158-6244-B439-AA87F67FE1A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676" y="1538027"/>
            <a:ext cx="5694362" cy="1032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526C566-3863-4491-A87A-1E86B2774A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533913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с таблицей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аблица 13">
            <a:extLst>
              <a:ext uri="{FF2B5EF4-FFF2-40B4-BE49-F238E27FC236}">
                <a16:creationId xmlns:a16="http://schemas.microsoft.com/office/drawing/2014/main" id="{D4E06EE6-21C0-3D4C-A1C7-0FCD271A7BE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34963" y="1322660"/>
            <a:ext cx="5657943" cy="4132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190D2A07-4E5C-7543-8B65-1F201BB29C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62" y="5535340"/>
            <a:ext cx="11522074" cy="625474"/>
          </a:xfrm>
        </p:spPr>
        <p:txBody>
          <a:bodyPr anchor="ctr">
            <a:normAutofit/>
          </a:bodyPr>
          <a:lstStyle>
            <a:lvl1pPr marL="342900" indent="-342900">
              <a:buFont typeface="Lucida Grande" panose="020B0600040502020204" pitchFamily="34" charset="0"/>
              <a:buChar char="▶"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Объект 17">
            <a:extLst>
              <a:ext uri="{FF2B5EF4-FFF2-40B4-BE49-F238E27FC236}">
                <a16:creationId xmlns:a16="http://schemas.microsoft.com/office/drawing/2014/main" id="{A1EE92FF-4050-E34F-912A-B1FF819BCF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9094" y="1304925"/>
            <a:ext cx="5657942" cy="41329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CF1D778-54CD-4518-A0D3-60A4A557F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13542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A8A25-D12E-1148-9C24-D6972D7B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80004-6C9D-BD4E-BEEE-C50EF4946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6DB60E-7C1C-D046-BE4B-CECF95771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9BE6E69E-248A-5E4B-AF47-BB8997AF6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60164" y="1985814"/>
            <a:ext cx="5796872" cy="218815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6" name="Объект 17">
            <a:extLst>
              <a:ext uri="{FF2B5EF4-FFF2-40B4-BE49-F238E27FC236}">
                <a16:creationId xmlns:a16="http://schemas.microsoft.com/office/drawing/2014/main" id="{FFEB79FE-D4B1-D548-9E5A-1A557766AB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74428" y="4462891"/>
            <a:ext cx="6682608" cy="17378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spc="0">
                <a:solidFill>
                  <a:schemeClr val="bg1"/>
                </a:solidFill>
                <a:highlight>
                  <a:srgbClr val="B6D5F7"/>
                </a:highligh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947535-E0F7-DE46-80EB-0F23CAEC38BF}"/>
              </a:ext>
            </a:extLst>
          </p:cNvPr>
          <p:cNvCxnSpPr>
            <a:cxnSpLocks/>
          </p:cNvCxnSpPr>
          <p:nvPr userDrawn="1"/>
        </p:nvCxnSpPr>
        <p:spPr>
          <a:xfrm>
            <a:off x="5174428" y="4324575"/>
            <a:ext cx="668261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17">
            <a:extLst>
              <a:ext uri="{FF2B5EF4-FFF2-40B4-BE49-F238E27FC236}">
                <a16:creationId xmlns:a16="http://schemas.microsoft.com/office/drawing/2014/main" id="{27CB6202-5D62-8842-AE84-E967A26AFA8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2891" y="1304925"/>
            <a:ext cx="4821537" cy="286407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/>
            </a:lvl1pPr>
          </a:lstStyle>
          <a:p>
            <a:pPr lvl="0"/>
            <a:r>
              <a:rPr lang="en-US" dirty="0"/>
              <a:t> </a:t>
            </a:r>
            <a:r>
              <a:rPr lang="ru-RU" sz="2000" dirty="0"/>
              <a:t>Вставка</a:t>
            </a:r>
            <a:endParaRPr lang="ru-RU" dirty="0"/>
          </a:p>
        </p:txBody>
      </p:sp>
      <p:sp>
        <p:nvSpPr>
          <p:cNvPr id="9" name="Объект 17">
            <a:extLst>
              <a:ext uri="{FF2B5EF4-FFF2-40B4-BE49-F238E27FC236}">
                <a16:creationId xmlns:a16="http://schemas.microsoft.com/office/drawing/2014/main" id="{B12BA021-6804-DD48-A565-162B591363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0164" y="1299024"/>
            <a:ext cx="5761036" cy="8354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F61FBF4B-CB0A-4829-B18A-E610ED615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24886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итель с описанием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8B7208-2F59-4389-919A-7A29459EA27E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12EA72-930E-4709-A22C-62910F30A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D4D0AD-6E12-432C-8558-88C4B4C44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 userDrawn="1"/>
        </p:nvSpPr>
        <p:spPr>
          <a:xfrm>
            <a:off x="0" y="188913"/>
            <a:ext cx="334963" cy="82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1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блок с двуми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DE718-39CD-9147-8F06-26E63257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15D784-AF67-374D-A752-D1796CC7B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2DF842-A3EE-874D-8C43-60B75C732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AE97D928-EFD2-4B42-9567-371364AF169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639346"/>
            <a:ext cx="4492365" cy="42270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/>
            </a:lvl1pPr>
          </a:lstStyle>
          <a:p>
            <a:pPr lvl="0"/>
            <a:r>
              <a:rPr lang="ru-RU" dirty="0"/>
              <a:t>« »</a:t>
            </a:r>
          </a:p>
        </p:txBody>
      </p:sp>
      <p:sp>
        <p:nvSpPr>
          <p:cNvPr id="9" name="Объект 17">
            <a:extLst>
              <a:ext uri="{FF2B5EF4-FFF2-40B4-BE49-F238E27FC236}">
                <a16:creationId xmlns:a16="http://schemas.microsoft.com/office/drawing/2014/main" id="{4C28EF5D-6F9E-DC4B-B378-5BB74152E2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6792" y="2014559"/>
            <a:ext cx="7132317" cy="12392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0" name="Объект 17">
            <a:extLst>
              <a:ext uri="{FF2B5EF4-FFF2-40B4-BE49-F238E27FC236}">
                <a16:creationId xmlns:a16="http://schemas.microsoft.com/office/drawing/2014/main" id="{3AD18DAD-3B98-FD45-A8AE-CAB2B4F9E2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13437" y="4066354"/>
            <a:ext cx="7132319" cy="12392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1" name="Объект 17">
            <a:extLst>
              <a:ext uri="{FF2B5EF4-FFF2-40B4-BE49-F238E27FC236}">
                <a16:creationId xmlns:a16="http://schemas.microsoft.com/office/drawing/2014/main" id="{076BA4C2-0033-EB4F-AAFD-E6A1B5FBAA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3439" y="1639346"/>
            <a:ext cx="7132317" cy="5398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Объект 17">
            <a:extLst>
              <a:ext uri="{FF2B5EF4-FFF2-40B4-BE49-F238E27FC236}">
                <a16:creationId xmlns:a16="http://schemas.microsoft.com/office/drawing/2014/main" id="{986049D3-914F-AD47-9F50-B9981695C8C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13439" y="3694926"/>
            <a:ext cx="7132317" cy="5398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3D346352-EF33-4DEF-9CCB-5B45949C1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149209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оки: 2 блока с центральным элем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BF74D-4BFC-D74B-9189-0ACF7E4E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405FE6-3BF3-BD4C-84FB-5D8B68BC7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CBB5D6-DCEB-9D46-86E7-36BF30620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988029F3-D95C-934D-AC08-617F9C3554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651" y="1664965"/>
            <a:ext cx="3540148" cy="8270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69374C74-CDEE-DF40-90D6-DB10B97FF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2348880"/>
            <a:ext cx="3540148" cy="82708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877B47DB-A220-A641-868A-95A829BF0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0190" y="1304925"/>
            <a:ext cx="2591619" cy="48958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Вставка</a:t>
            </a:r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63B71DD7-5250-A34A-B5F0-628884289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1" y="3141016"/>
            <a:ext cx="3540148" cy="27362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17C895B3-D69E-1B4E-9FBC-A89129988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6200" y="1664965"/>
            <a:ext cx="3540149" cy="8270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6719DA5E-4FD3-894E-A0FF-46F9F1E19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96200" y="2348880"/>
            <a:ext cx="3540149" cy="82708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CE060394-8A60-3145-8BB4-C3E87ABE4E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200" y="3141016"/>
            <a:ext cx="3540149" cy="27362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136B93B9-9A62-4F4D-9B98-1149AD72E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669629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с цветовыми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3E899-72F4-7E42-8677-B8316546D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2" y="1315316"/>
            <a:ext cx="3665538" cy="45763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BDC72F56-D75B-374A-B45A-9864E6756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1500" y="1315316"/>
            <a:ext cx="3665538" cy="457632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4F3C37E5-3EFD-2E41-A240-9BE236CFA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3231" y="1315316"/>
            <a:ext cx="3665538" cy="45763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B4BE33F-C560-154A-B9F7-94B9122F48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962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12">
            <a:extLst>
              <a:ext uri="{FF2B5EF4-FFF2-40B4-BE49-F238E27FC236}">
                <a16:creationId xmlns:a16="http://schemas.microsoft.com/office/drawing/2014/main" id="{9A373293-60FB-D841-81E4-4828E2F9517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3231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54B7C619-311A-7148-AD61-8068075C59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91501" y="1911349"/>
            <a:ext cx="3665537" cy="4289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3940C28D-DEB9-4398-813A-E9CBDABD2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706058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2+1 колон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C720-5BA0-3049-8DA1-1901417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120CC-E222-3344-9F44-1E4E7C05F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10AF5-2FE3-4C48-84C6-2A79A9600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8E94F5F-79E5-3249-BE4F-1A5B62217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315316"/>
            <a:ext cx="5497802" cy="45763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12">
            <a:extLst>
              <a:ext uri="{FF2B5EF4-FFF2-40B4-BE49-F238E27FC236}">
                <a16:creationId xmlns:a16="http://schemas.microsoft.com/office/drawing/2014/main" id="{50664988-6AC4-8A4E-B81C-C3748E0D17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4963" y="4488874"/>
            <a:ext cx="5497801" cy="17119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F40E41A-97CC-F043-BD3A-F44D5D25DB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3858275"/>
            <a:ext cx="5497802" cy="45763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DD78534A-C5B4-D540-B22A-25AF145212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4963" y="1973407"/>
            <a:ext cx="5497801" cy="1711901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62A304C-467F-434B-96B3-1D15516A2C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9236" y="1315316"/>
            <a:ext cx="5497802" cy="457632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12">
            <a:extLst>
              <a:ext uri="{FF2B5EF4-FFF2-40B4-BE49-F238E27FC236}">
                <a16:creationId xmlns:a16="http://schemas.microsoft.com/office/drawing/2014/main" id="{EF403564-4C20-BD44-94AD-631B91D3B22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59236" y="1973407"/>
            <a:ext cx="5497801" cy="4227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18F89502-6B2C-4CCE-99CF-102F6E6CAE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871295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: 8 объект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4" name="Google Shape;306;p31">
            <a:extLst>
              <a:ext uri="{FF2B5EF4-FFF2-40B4-BE49-F238E27FC236}">
                <a16:creationId xmlns:a16="http://schemas.microsoft.com/office/drawing/2014/main" id="{4326DBE7-0EA5-2143-AE9B-D987AFA125DA}"/>
              </a:ext>
            </a:extLst>
          </p:cNvPr>
          <p:cNvSpPr/>
          <p:nvPr userDrawn="1"/>
        </p:nvSpPr>
        <p:spPr>
          <a:xfrm>
            <a:off x="783450" y="36049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5" name="Google Shape;307;p31">
            <a:extLst>
              <a:ext uri="{FF2B5EF4-FFF2-40B4-BE49-F238E27FC236}">
                <a16:creationId xmlns:a16="http://schemas.microsoft.com/office/drawing/2014/main" id="{4068ABF2-26D2-5948-8560-476B88BF7941}"/>
              </a:ext>
            </a:extLst>
          </p:cNvPr>
          <p:cNvSpPr/>
          <p:nvPr userDrawn="1"/>
        </p:nvSpPr>
        <p:spPr>
          <a:xfrm>
            <a:off x="783450" y="44907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0" name="Google Shape;313;p31">
            <a:extLst>
              <a:ext uri="{FF2B5EF4-FFF2-40B4-BE49-F238E27FC236}">
                <a16:creationId xmlns:a16="http://schemas.microsoft.com/office/drawing/2014/main" id="{C2370F50-C3AF-744A-86F3-B4233515F8A8}"/>
              </a:ext>
            </a:extLst>
          </p:cNvPr>
          <p:cNvSpPr txBox="1">
            <a:spLocks/>
          </p:cNvSpPr>
          <p:nvPr userDrawn="1"/>
        </p:nvSpPr>
        <p:spPr>
          <a:xfrm>
            <a:off x="783450" y="37403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Google Shape;314;p31">
            <a:extLst>
              <a:ext uri="{FF2B5EF4-FFF2-40B4-BE49-F238E27FC236}">
                <a16:creationId xmlns:a16="http://schemas.microsoft.com/office/drawing/2014/main" id="{AF84CE89-92A4-A049-A169-DE9F51571E75}"/>
              </a:ext>
            </a:extLst>
          </p:cNvPr>
          <p:cNvSpPr txBox="1">
            <a:spLocks/>
          </p:cNvSpPr>
          <p:nvPr userDrawn="1"/>
        </p:nvSpPr>
        <p:spPr>
          <a:xfrm>
            <a:off x="783450" y="46573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Google Shape;315;p31">
            <a:extLst>
              <a:ext uri="{FF2B5EF4-FFF2-40B4-BE49-F238E27FC236}">
                <a16:creationId xmlns:a16="http://schemas.microsoft.com/office/drawing/2014/main" id="{0CAC66E6-C3A1-4842-B5E0-D9175126E8B6}"/>
              </a:ext>
            </a:extLst>
          </p:cNvPr>
          <p:cNvSpPr/>
          <p:nvPr userDrawn="1"/>
        </p:nvSpPr>
        <p:spPr>
          <a:xfrm>
            <a:off x="783450" y="18333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3" name="Google Shape;316;p31">
            <a:extLst>
              <a:ext uri="{FF2B5EF4-FFF2-40B4-BE49-F238E27FC236}">
                <a16:creationId xmlns:a16="http://schemas.microsoft.com/office/drawing/2014/main" id="{F48F4EEA-5120-6B48-B7BC-F9DEB5D366ED}"/>
              </a:ext>
            </a:extLst>
          </p:cNvPr>
          <p:cNvSpPr/>
          <p:nvPr userDrawn="1"/>
        </p:nvSpPr>
        <p:spPr>
          <a:xfrm>
            <a:off x="783450" y="27191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4" name="Google Shape;317;p31">
            <a:extLst>
              <a:ext uri="{FF2B5EF4-FFF2-40B4-BE49-F238E27FC236}">
                <a16:creationId xmlns:a16="http://schemas.microsoft.com/office/drawing/2014/main" id="{9DD4C922-FC89-0249-B355-337E09A895E0}"/>
              </a:ext>
            </a:extLst>
          </p:cNvPr>
          <p:cNvSpPr txBox="1">
            <a:spLocks/>
          </p:cNvSpPr>
          <p:nvPr userDrawn="1"/>
        </p:nvSpPr>
        <p:spPr>
          <a:xfrm>
            <a:off x="783450" y="19687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" dirty="0">
                <a:sym typeface="Poppins SemiBold"/>
              </a:rPr>
              <a:t>1</a:t>
            </a:r>
          </a:p>
        </p:txBody>
      </p:sp>
      <p:sp>
        <p:nvSpPr>
          <p:cNvPr id="55" name="Google Shape;318;p31">
            <a:extLst>
              <a:ext uri="{FF2B5EF4-FFF2-40B4-BE49-F238E27FC236}">
                <a16:creationId xmlns:a16="http://schemas.microsoft.com/office/drawing/2014/main" id="{2EC200CA-896A-FB46-BCC9-4E608C62FD50}"/>
              </a:ext>
            </a:extLst>
          </p:cNvPr>
          <p:cNvSpPr txBox="1">
            <a:spLocks/>
          </p:cNvSpPr>
          <p:nvPr userDrawn="1"/>
        </p:nvSpPr>
        <p:spPr>
          <a:xfrm>
            <a:off x="783450" y="28857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Текст 59">
            <a:extLst>
              <a:ext uri="{FF2B5EF4-FFF2-40B4-BE49-F238E27FC236}">
                <a16:creationId xmlns:a16="http://schemas.microsoft.com/office/drawing/2014/main" id="{B8E504AD-BCC4-534A-ACD7-CF88346C4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530" y="18333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59">
            <a:extLst>
              <a:ext uri="{FF2B5EF4-FFF2-40B4-BE49-F238E27FC236}">
                <a16:creationId xmlns:a16="http://schemas.microsoft.com/office/drawing/2014/main" id="{B79344F2-48AD-FE4A-BE67-771ABCDE0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530" y="21380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2" name="Текст 59">
            <a:extLst>
              <a:ext uri="{FF2B5EF4-FFF2-40B4-BE49-F238E27FC236}">
                <a16:creationId xmlns:a16="http://schemas.microsoft.com/office/drawing/2014/main" id="{756F6C60-989E-6941-9EBA-33D4CD16CF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0530" y="27191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59">
            <a:extLst>
              <a:ext uri="{FF2B5EF4-FFF2-40B4-BE49-F238E27FC236}">
                <a16:creationId xmlns:a16="http://schemas.microsoft.com/office/drawing/2014/main" id="{E22CEB57-76F0-9145-8131-5D32F989A9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0530" y="30238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4" name="Текст 59">
            <a:extLst>
              <a:ext uri="{FF2B5EF4-FFF2-40B4-BE49-F238E27FC236}">
                <a16:creationId xmlns:a16="http://schemas.microsoft.com/office/drawing/2014/main" id="{CFB46A0E-5171-E84E-AF13-B642435118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0530" y="36049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59">
            <a:extLst>
              <a:ext uri="{FF2B5EF4-FFF2-40B4-BE49-F238E27FC236}">
                <a16:creationId xmlns:a16="http://schemas.microsoft.com/office/drawing/2014/main" id="{5F9B1A85-0FF6-EF42-BABB-7B088D3C23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0530" y="39096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6" name="Текст 59">
            <a:extLst>
              <a:ext uri="{FF2B5EF4-FFF2-40B4-BE49-F238E27FC236}">
                <a16:creationId xmlns:a16="http://schemas.microsoft.com/office/drawing/2014/main" id="{90ACD8A1-B984-5E4C-8D43-9736DEF4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0530" y="44907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Текст 59">
            <a:extLst>
              <a:ext uri="{FF2B5EF4-FFF2-40B4-BE49-F238E27FC236}">
                <a16:creationId xmlns:a16="http://schemas.microsoft.com/office/drawing/2014/main" id="{EA547947-7D84-7641-91E0-1F35669018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0530" y="47954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68" name="Google Shape;306;p31">
            <a:extLst>
              <a:ext uri="{FF2B5EF4-FFF2-40B4-BE49-F238E27FC236}">
                <a16:creationId xmlns:a16="http://schemas.microsoft.com/office/drawing/2014/main" id="{02F427FC-D594-C04F-8128-401AAD968F06}"/>
              </a:ext>
            </a:extLst>
          </p:cNvPr>
          <p:cNvSpPr/>
          <p:nvPr userDrawn="1"/>
        </p:nvSpPr>
        <p:spPr>
          <a:xfrm>
            <a:off x="6560127" y="36049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69" name="Google Shape;307;p31">
            <a:extLst>
              <a:ext uri="{FF2B5EF4-FFF2-40B4-BE49-F238E27FC236}">
                <a16:creationId xmlns:a16="http://schemas.microsoft.com/office/drawing/2014/main" id="{F24CA971-6D2A-D240-9E92-A240AA1BC162}"/>
              </a:ext>
            </a:extLst>
          </p:cNvPr>
          <p:cNvSpPr/>
          <p:nvPr userDrawn="1"/>
        </p:nvSpPr>
        <p:spPr>
          <a:xfrm>
            <a:off x="6560127" y="44907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0" name="Google Shape;313;p31">
            <a:extLst>
              <a:ext uri="{FF2B5EF4-FFF2-40B4-BE49-F238E27FC236}">
                <a16:creationId xmlns:a16="http://schemas.microsoft.com/office/drawing/2014/main" id="{219A2703-97C8-914E-B82C-E071AC88820A}"/>
              </a:ext>
            </a:extLst>
          </p:cNvPr>
          <p:cNvSpPr txBox="1">
            <a:spLocks/>
          </p:cNvSpPr>
          <p:nvPr userDrawn="1"/>
        </p:nvSpPr>
        <p:spPr>
          <a:xfrm>
            <a:off x="6560127" y="37403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7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1" name="Google Shape;314;p31">
            <a:extLst>
              <a:ext uri="{FF2B5EF4-FFF2-40B4-BE49-F238E27FC236}">
                <a16:creationId xmlns:a16="http://schemas.microsoft.com/office/drawing/2014/main" id="{3210C2DB-15DF-3546-81C6-58EF7B4FC81D}"/>
              </a:ext>
            </a:extLst>
          </p:cNvPr>
          <p:cNvSpPr txBox="1">
            <a:spLocks/>
          </p:cNvSpPr>
          <p:nvPr userDrawn="1"/>
        </p:nvSpPr>
        <p:spPr>
          <a:xfrm>
            <a:off x="6560127" y="46573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8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2" name="Google Shape;315;p31">
            <a:extLst>
              <a:ext uri="{FF2B5EF4-FFF2-40B4-BE49-F238E27FC236}">
                <a16:creationId xmlns:a16="http://schemas.microsoft.com/office/drawing/2014/main" id="{675253C1-4893-894A-8665-D4D3692CAC63}"/>
              </a:ext>
            </a:extLst>
          </p:cNvPr>
          <p:cNvSpPr/>
          <p:nvPr userDrawn="1"/>
        </p:nvSpPr>
        <p:spPr>
          <a:xfrm>
            <a:off x="6560127" y="18333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3" name="Google Shape;316;p31">
            <a:extLst>
              <a:ext uri="{FF2B5EF4-FFF2-40B4-BE49-F238E27FC236}">
                <a16:creationId xmlns:a16="http://schemas.microsoft.com/office/drawing/2014/main" id="{81F5BD75-A2DD-A047-9A4F-7220DEC6D1AB}"/>
              </a:ext>
            </a:extLst>
          </p:cNvPr>
          <p:cNvSpPr/>
          <p:nvPr userDrawn="1"/>
        </p:nvSpPr>
        <p:spPr>
          <a:xfrm>
            <a:off x="6560127" y="2719143"/>
            <a:ext cx="624300" cy="6243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4" name="Google Shape;317;p31">
            <a:extLst>
              <a:ext uri="{FF2B5EF4-FFF2-40B4-BE49-F238E27FC236}">
                <a16:creationId xmlns:a16="http://schemas.microsoft.com/office/drawing/2014/main" id="{6A37B3D3-E5B6-034F-B53D-D532436E7B2E}"/>
              </a:ext>
            </a:extLst>
          </p:cNvPr>
          <p:cNvSpPr txBox="1">
            <a:spLocks/>
          </p:cNvSpPr>
          <p:nvPr userDrawn="1"/>
        </p:nvSpPr>
        <p:spPr>
          <a:xfrm>
            <a:off x="6560127" y="1968793"/>
            <a:ext cx="624300" cy="35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>
                <a:sym typeface="Poppins SemiBold"/>
              </a:rPr>
              <a:t>5</a:t>
            </a:r>
            <a:endParaRPr lang="en" dirty="0">
              <a:sym typeface="Poppins SemiBold"/>
            </a:endParaRPr>
          </a:p>
        </p:txBody>
      </p:sp>
      <p:sp>
        <p:nvSpPr>
          <p:cNvPr id="75" name="Google Shape;318;p31">
            <a:extLst>
              <a:ext uri="{FF2B5EF4-FFF2-40B4-BE49-F238E27FC236}">
                <a16:creationId xmlns:a16="http://schemas.microsoft.com/office/drawing/2014/main" id="{AC922E18-B69F-4F4E-A145-C29829A42AFB}"/>
              </a:ext>
            </a:extLst>
          </p:cNvPr>
          <p:cNvSpPr txBox="1">
            <a:spLocks/>
          </p:cNvSpPr>
          <p:nvPr userDrawn="1"/>
        </p:nvSpPr>
        <p:spPr>
          <a:xfrm>
            <a:off x="6560127" y="2885793"/>
            <a:ext cx="624300" cy="29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6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6" name="Текст 59">
            <a:extLst>
              <a:ext uri="{FF2B5EF4-FFF2-40B4-BE49-F238E27FC236}">
                <a16:creationId xmlns:a16="http://schemas.microsoft.com/office/drawing/2014/main" id="{55F9D636-360F-8A4A-A4FE-5A9CFD3340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7207" y="18333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59">
            <a:extLst>
              <a:ext uri="{FF2B5EF4-FFF2-40B4-BE49-F238E27FC236}">
                <a16:creationId xmlns:a16="http://schemas.microsoft.com/office/drawing/2014/main" id="{3A2DF18B-67AD-4B47-B4DF-684A79292C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7207" y="21380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78" name="Текст 59">
            <a:extLst>
              <a:ext uri="{FF2B5EF4-FFF2-40B4-BE49-F238E27FC236}">
                <a16:creationId xmlns:a16="http://schemas.microsoft.com/office/drawing/2014/main" id="{EAA563A2-1DF9-BF49-B343-C174E44280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7207" y="27191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59">
            <a:extLst>
              <a:ext uri="{FF2B5EF4-FFF2-40B4-BE49-F238E27FC236}">
                <a16:creationId xmlns:a16="http://schemas.microsoft.com/office/drawing/2014/main" id="{8FEC1EC0-C61C-6D4C-997E-72012D8498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7207" y="30238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80" name="Текст 59">
            <a:extLst>
              <a:ext uri="{FF2B5EF4-FFF2-40B4-BE49-F238E27FC236}">
                <a16:creationId xmlns:a16="http://schemas.microsoft.com/office/drawing/2014/main" id="{B3CEBA49-8007-D844-8ECC-E854E133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7207" y="36049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1" name="Текст 59">
            <a:extLst>
              <a:ext uri="{FF2B5EF4-FFF2-40B4-BE49-F238E27FC236}">
                <a16:creationId xmlns:a16="http://schemas.microsoft.com/office/drawing/2014/main" id="{DC10EA5D-6889-9C42-949B-D66042116C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7207" y="39096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82" name="Текст 59">
            <a:extLst>
              <a:ext uri="{FF2B5EF4-FFF2-40B4-BE49-F238E27FC236}">
                <a16:creationId xmlns:a16="http://schemas.microsoft.com/office/drawing/2014/main" id="{4DDB308E-C511-D84C-AE00-0E52EBF98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67207" y="4490743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59">
            <a:extLst>
              <a:ext uri="{FF2B5EF4-FFF2-40B4-BE49-F238E27FC236}">
                <a16:creationId xmlns:a16="http://schemas.microsoft.com/office/drawing/2014/main" id="{27D34B95-7539-9E46-8AFC-5F3EACE44C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67207" y="4795432"/>
            <a:ext cx="4041343" cy="3534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Текст2</a:t>
            </a:r>
          </a:p>
        </p:txBody>
      </p:sp>
      <p:sp>
        <p:nvSpPr>
          <p:cNvPr id="37" name="Текст 9">
            <a:extLst>
              <a:ext uri="{FF2B5EF4-FFF2-40B4-BE49-F238E27FC236}">
                <a16:creationId xmlns:a16="http://schemas.microsoft.com/office/drawing/2014/main" id="{83ACE085-D027-4D13-A96E-34630D7E94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920276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бло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2" name="Google Shape;348;p33">
            <a:extLst>
              <a:ext uri="{FF2B5EF4-FFF2-40B4-BE49-F238E27FC236}">
                <a16:creationId xmlns:a16="http://schemas.microsoft.com/office/drawing/2014/main" id="{8FD149AD-9FB8-3742-A0EA-6BB734B7E5EE}"/>
              </a:ext>
            </a:extLst>
          </p:cNvPr>
          <p:cNvSpPr/>
          <p:nvPr userDrawn="1"/>
        </p:nvSpPr>
        <p:spPr>
          <a:xfrm>
            <a:off x="180727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3" name="Google Shape;349;p33">
            <a:extLst>
              <a:ext uri="{FF2B5EF4-FFF2-40B4-BE49-F238E27FC236}">
                <a16:creationId xmlns:a16="http://schemas.microsoft.com/office/drawing/2014/main" id="{5BB1A4C2-98B0-D543-B871-8BFE821CA2AD}"/>
              </a:ext>
            </a:extLst>
          </p:cNvPr>
          <p:cNvSpPr/>
          <p:nvPr userDrawn="1"/>
        </p:nvSpPr>
        <p:spPr>
          <a:xfrm>
            <a:off x="565830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65" name="Google Shape;351;p33">
            <a:extLst>
              <a:ext uri="{FF2B5EF4-FFF2-40B4-BE49-F238E27FC236}">
                <a16:creationId xmlns:a16="http://schemas.microsoft.com/office/drawing/2014/main" id="{87AFCBFB-ADF1-C343-81E9-7E4FB07DCCC4}"/>
              </a:ext>
            </a:extLst>
          </p:cNvPr>
          <p:cNvCxnSpPr/>
          <p:nvPr userDrawn="1"/>
        </p:nvCxnSpPr>
        <p:spPr>
          <a:xfrm>
            <a:off x="4151784" y="2478991"/>
            <a:ext cx="0" cy="2029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" name="Google Shape;352;p33">
            <a:extLst>
              <a:ext uri="{FF2B5EF4-FFF2-40B4-BE49-F238E27FC236}">
                <a16:creationId xmlns:a16="http://schemas.microsoft.com/office/drawing/2014/main" id="{67B223C9-9FD4-D34F-96A5-0CC1C9DBEF71}"/>
              </a:ext>
            </a:extLst>
          </p:cNvPr>
          <p:cNvCxnSpPr/>
          <p:nvPr userDrawn="1"/>
        </p:nvCxnSpPr>
        <p:spPr>
          <a:xfrm>
            <a:off x="8040216" y="2478991"/>
            <a:ext cx="0" cy="20292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F67F9391-AEF6-C742-96C2-F8BAACE773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970" y="4169840"/>
            <a:ext cx="2952000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Объект 6">
            <a:extLst>
              <a:ext uri="{FF2B5EF4-FFF2-40B4-BE49-F238E27FC236}">
                <a16:creationId xmlns:a16="http://schemas.microsoft.com/office/drawing/2014/main" id="{9551666F-AD33-7B44-8F9F-8F2137D3A0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0871" y="4169840"/>
            <a:ext cx="2950258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9" name="Объект 6">
            <a:extLst>
              <a:ext uri="{FF2B5EF4-FFF2-40B4-BE49-F238E27FC236}">
                <a16:creationId xmlns:a16="http://schemas.microsoft.com/office/drawing/2014/main" id="{3D500212-E32A-E74A-A883-7CA6BF6FD9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970" y="2167808"/>
            <a:ext cx="2952000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Объект 6">
            <a:extLst>
              <a:ext uri="{FF2B5EF4-FFF2-40B4-BE49-F238E27FC236}">
                <a16:creationId xmlns:a16="http://schemas.microsoft.com/office/drawing/2014/main" id="{4E8ED038-F438-D446-8176-31D42B20C4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0871" y="2167808"/>
            <a:ext cx="2950258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B00A13C5-2B41-AF44-9151-E4EBA7031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7837" y="1318347"/>
            <a:ext cx="6960902" cy="57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Google Shape;348;p33">
            <a:extLst>
              <a:ext uri="{FF2B5EF4-FFF2-40B4-BE49-F238E27FC236}">
                <a16:creationId xmlns:a16="http://schemas.microsoft.com/office/drawing/2014/main" id="{35166019-1AC7-D14F-947D-30CA3A0A0701}"/>
              </a:ext>
            </a:extLst>
          </p:cNvPr>
          <p:cNvSpPr/>
          <p:nvPr userDrawn="1"/>
        </p:nvSpPr>
        <p:spPr>
          <a:xfrm>
            <a:off x="9509330" y="3022779"/>
            <a:ext cx="875400" cy="875400"/>
          </a:xfrm>
          <a:prstGeom prst="donut">
            <a:avLst>
              <a:gd name="adj" fmla="val 5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0C1FB4D9-FDF5-A54E-9F83-397E5174BB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471030" y="4169840"/>
            <a:ext cx="2952000" cy="202919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7F065ECC-F19D-334D-B9B7-64287633E6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71030" y="2167808"/>
            <a:ext cx="2952000" cy="57780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F9AA689B-5080-496F-8E9E-0B371E4BC1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407132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с элемен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6" name="Объект 193">
            <a:extLst>
              <a:ext uri="{FF2B5EF4-FFF2-40B4-BE49-F238E27FC236}">
                <a16:creationId xmlns:a16="http://schemas.microsoft.com/office/drawing/2014/main" id="{D5C33A4C-9F98-3343-B8E9-4EAD266D5A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516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Объект 5">
            <a:extLst>
              <a:ext uri="{FF2B5EF4-FFF2-40B4-BE49-F238E27FC236}">
                <a16:creationId xmlns:a16="http://schemas.microsoft.com/office/drawing/2014/main" id="{76CF5599-FE42-F843-A31E-5BF4FD11E7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095858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0" name="Объект 5">
            <a:extLst>
              <a:ext uri="{FF2B5EF4-FFF2-40B4-BE49-F238E27FC236}">
                <a16:creationId xmlns:a16="http://schemas.microsoft.com/office/drawing/2014/main" id="{431F241A-B534-DD4B-9E4A-1E6EF9A9E80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396574" y="1701932"/>
            <a:ext cx="867145" cy="8670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1" name="Объект 193">
            <a:extLst>
              <a:ext uri="{FF2B5EF4-FFF2-40B4-BE49-F238E27FC236}">
                <a16:creationId xmlns:a16="http://schemas.microsoft.com/office/drawing/2014/main" id="{04EB5F62-03D2-074E-95B1-17143AD4F01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41249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Объект 5">
            <a:extLst>
              <a:ext uri="{FF2B5EF4-FFF2-40B4-BE49-F238E27FC236}">
                <a16:creationId xmlns:a16="http://schemas.microsoft.com/office/drawing/2014/main" id="{111B702D-318E-8644-9A9A-061DECDD838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227591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3" name="Объект 5">
            <a:extLst>
              <a:ext uri="{FF2B5EF4-FFF2-40B4-BE49-F238E27FC236}">
                <a16:creationId xmlns:a16="http://schemas.microsoft.com/office/drawing/2014/main" id="{8D4241CF-F64F-3840-A29F-855EF38D1C6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528307" y="1701932"/>
            <a:ext cx="867145" cy="8670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4" name="Объект 193">
            <a:extLst>
              <a:ext uri="{FF2B5EF4-FFF2-40B4-BE49-F238E27FC236}">
                <a16:creationId xmlns:a16="http://schemas.microsoft.com/office/drawing/2014/main" id="{71B2D315-D50A-D94D-A14B-432D557E131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772983" y="3667441"/>
            <a:ext cx="2906972" cy="5770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Объект 5">
            <a:extLst>
              <a:ext uri="{FF2B5EF4-FFF2-40B4-BE49-F238E27FC236}">
                <a16:creationId xmlns:a16="http://schemas.microsoft.com/office/drawing/2014/main" id="{7F62C212-5EAE-854F-9845-9FDBD7A1A24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359325" y="1821344"/>
            <a:ext cx="1734289" cy="1734040"/>
          </a:xfrm>
          <a:prstGeom prst="ellipse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6" name="Объект 5">
            <a:extLst>
              <a:ext uri="{FF2B5EF4-FFF2-40B4-BE49-F238E27FC236}">
                <a16:creationId xmlns:a16="http://schemas.microsoft.com/office/drawing/2014/main" id="{7B84C3D1-CDAA-944F-B8AC-22247646B62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0660041" y="1701932"/>
            <a:ext cx="867145" cy="867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67" name="Объект 193">
            <a:extLst>
              <a:ext uri="{FF2B5EF4-FFF2-40B4-BE49-F238E27FC236}">
                <a16:creationId xmlns:a16="http://schemas.microsoft.com/office/drawing/2014/main" id="{7EF7D54F-51E3-D649-968A-E4695A5CBF6F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509516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8" name="Объект 193">
            <a:extLst>
              <a:ext uri="{FF2B5EF4-FFF2-40B4-BE49-F238E27FC236}">
                <a16:creationId xmlns:a16="http://schemas.microsoft.com/office/drawing/2014/main" id="{8A6F24ED-530F-204B-98AD-65A1C16BBE51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41249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9" name="Объект 193">
            <a:extLst>
              <a:ext uri="{FF2B5EF4-FFF2-40B4-BE49-F238E27FC236}">
                <a16:creationId xmlns:a16="http://schemas.microsoft.com/office/drawing/2014/main" id="{1F2FFB13-1607-7E4B-BEC2-51B510B750DA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772983" y="4076859"/>
            <a:ext cx="2906972" cy="1867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525" indent="0">
              <a:buNone/>
              <a:tabLst/>
              <a:defRPr sz="1200"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CC82BAA8-F137-4682-9D1B-AF6021D6B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5097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3 объекта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AB890-C4AA-1844-B7F0-9FF3A75F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A61869-82DA-1646-B16B-64C5699322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93A183-D539-7341-817E-55E8BF903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9DA9D3-2393-C546-BAB5-1E44B102FD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6058" y="3128934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2375D351-6EE0-C74B-851D-9D71F40EA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8655" y="1562100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58B3A11C-8E7A-704D-A540-3D0B62874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0056" y="4695768"/>
            <a:ext cx="5761038" cy="111448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B5B3E8F-B23D-C04F-9D45-D60DE800B0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9693" y="1562100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AB758611-34D7-BA48-9416-1B670E348A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7096" y="3132717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AF3D68D-434C-4C44-89F8-08E6FFB246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91094" y="4695768"/>
            <a:ext cx="1667996" cy="11144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78043EF-C3C3-CB4B-9880-15FBEDBC6014}"/>
              </a:ext>
            </a:extLst>
          </p:cNvPr>
          <p:cNvCxnSpPr>
            <a:cxnSpLocks/>
          </p:cNvCxnSpPr>
          <p:nvPr userDrawn="1"/>
        </p:nvCxnSpPr>
        <p:spPr>
          <a:xfrm>
            <a:off x="2388655" y="2882041"/>
            <a:ext cx="56795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9F261E-60F7-2E4E-A12F-4CE7463A9564}"/>
              </a:ext>
            </a:extLst>
          </p:cNvPr>
          <p:cNvCxnSpPr>
            <a:cxnSpLocks/>
          </p:cNvCxnSpPr>
          <p:nvPr userDrawn="1"/>
        </p:nvCxnSpPr>
        <p:spPr>
          <a:xfrm>
            <a:off x="3496058" y="4474173"/>
            <a:ext cx="56795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893B1F87-549C-4E2A-9879-0402EF7A1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976164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3 колонки по 2 элемента с числом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2E33109-26B9-4B45-A6C3-BCA62B79232A}"/>
              </a:ext>
            </a:extLst>
          </p:cNvPr>
          <p:cNvSpPr txBox="1"/>
          <p:nvPr userDrawn="1"/>
        </p:nvSpPr>
        <p:spPr>
          <a:xfrm>
            <a:off x="401872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1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AA7B0-EF64-414C-8A35-1933A073BB42}"/>
              </a:ext>
            </a:extLst>
          </p:cNvPr>
          <p:cNvSpPr txBox="1"/>
          <p:nvPr userDrawn="1"/>
        </p:nvSpPr>
        <p:spPr>
          <a:xfrm>
            <a:off x="4386043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2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A1536-F30A-B848-AE31-87E84C055DBB}"/>
              </a:ext>
            </a:extLst>
          </p:cNvPr>
          <p:cNvSpPr txBox="1"/>
          <p:nvPr userDrawn="1"/>
        </p:nvSpPr>
        <p:spPr>
          <a:xfrm>
            <a:off x="8357902" y="2450735"/>
            <a:ext cx="343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E1E7F0">
                    <a:alpha val="25000"/>
                  </a:srgbClr>
                </a:solidFill>
              </a:rPr>
              <a:t>3</a:t>
            </a:r>
            <a:endParaRPr lang="ru-RU" sz="9600" dirty="0">
              <a:solidFill>
                <a:srgbClr val="E1E7F0">
                  <a:alpha val="25000"/>
                </a:srgb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28A4F-1B7D-AD47-9754-24637642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40D4F2-989E-794D-904F-BEFF3ADFEB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0422A-EB87-9D46-9470-A144C3D4E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B6AC5B2-A4B2-B04C-B9ED-6958DB8AE004}"/>
              </a:ext>
            </a:extLst>
          </p:cNvPr>
          <p:cNvCxnSpPr>
            <a:cxnSpLocks/>
          </p:cNvCxnSpPr>
          <p:nvPr userDrawn="1"/>
        </p:nvCxnSpPr>
        <p:spPr>
          <a:xfrm>
            <a:off x="8356943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F70036C-754D-194A-8ECA-D0F3ACD7B11B}"/>
              </a:ext>
            </a:extLst>
          </p:cNvPr>
          <p:cNvCxnSpPr>
            <a:cxnSpLocks/>
          </p:cNvCxnSpPr>
          <p:nvPr userDrawn="1"/>
        </p:nvCxnSpPr>
        <p:spPr>
          <a:xfrm>
            <a:off x="4385310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F95DC2-74AB-EB47-A13E-215B12F1F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29280"/>
            <a:ext cx="342138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>
            <a:extLst>
              <a:ext uri="{FF2B5EF4-FFF2-40B4-BE49-F238E27FC236}">
                <a16:creationId xmlns:a16="http://schemas.microsoft.com/office/drawing/2014/main" id="{DAE57001-729E-AE47-AA73-48B7741EBD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9099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BF81F6F0-9AE1-6F46-BE29-8DB6945B8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5310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3921D707-FE27-BB47-B927-B5B14F53AA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1520" y="1325418"/>
            <a:ext cx="3421380" cy="180385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6AD7B5B3-3133-1942-962B-2589D1F30B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099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D85EF33D-C9DA-1F44-9106-A6C54D3328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5310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4A870F4D-F815-DA4A-9CFC-995ABECC80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51520" y="3235573"/>
            <a:ext cx="3421380" cy="296520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85FFE7F-9A1C-A94D-A5AA-F5EAAD78B277}"/>
              </a:ext>
            </a:extLst>
          </p:cNvPr>
          <p:cNvCxnSpPr>
            <a:cxnSpLocks/>
          </p:cNvCxnSpPr>
          <p:nvPr userDrawn="1"/>
        </p:nvCxnSpPr>
        <p:spPr>
          <a:xfrm>
            <a:off x="4341667" y="3129273"/>
            <a:ext cx="350866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B61BEE6-06B9-5C47-8BA6-B2741CBE68C8}"/>
              </a:ext>
            </a:extLst>
          </p:cNvPr>
          <p:cNvCxnSpPr>
            <a:cxnSpLocks/>
          </p:cNvCxnSpPr>
          <p:nvPr userDrawn="1"/>
        </p:nvCxnSpPr>
        <p:spPr>
          <a:xfrm>
            <a:off x="8264235" y="3129273"/>
            <a:ext cx="350866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9">
            <a:extLst>
              <a:ext uri="{FF2B5EF4-FFF2-40B4-BE49-F238E27FC236}">
                <a16:creationId xmlns:a16="http://schemas.microsoft.com/office/drawing/2014/main" id="{E06B6582-CA86-4C2A-A97E-CEF7F87CC1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14415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тапа и текст разного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4EDE359-6EEA-854C-9A55-2EBD72173B56}"/>
              </a:ext>
            </a:extLst>
          </p:cNvPr>
          <p:cNvCxnSpPr>
            <a:cxnSpLocks/>
            <a:stCxn id="6" idx="6"/>
            <a:endCxn id="14" idx="2"/>
          </p:cNvCxnSpPr>
          <p:nvPr userDrawn="1"/>
        </p:nvCxnSpPr>
        <p:spPr>
          <a:xfrm>
            <a:off x="766962" y="2000247"/>
            <a:ext cx="853911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49F7-F744-0F42-9A5B-59F3A753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048132-017C-BC4E-B0AA-EB3AC2906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069EE-AC19-0A43-B476-801593B18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FF9740-C9F1-5442-9724-A459F5C3100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334962" y="1784247"/>
            <a:ext cx="432000" cy="432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8E7F7DF-27AC-C640-93AB-FE6755F1B0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962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97E34C90-5595-FD45-8873-26DBFC31D9C8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25334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5A15522F-88C0-1148-90FE-5DCFBF8CF7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25334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3E644B01-F58D-234E-82D9-BB7963E2F967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315706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3F239690-F631-214B-A02E-02F72754D7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15706" y="2371824"/>
            <a:ext cx="2550960" cy="38289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F319FB47-6E49-0947-BBF3-F854A0DA8617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9306078" y="1784247"/>
            <a:ext cx="432000" cy="43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335974DC-8F61-7345-AF1B-2452DF5F67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06078" y="2373312"/>
            <a:ext cx="2550960" cy="382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6E926B6-221F-4A8D-85F3-F73CDD9E9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7753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(светлый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6870"/>
            <a:ext cx="9801352" cy="3255264"/>
          </a:xfrm>
        </p:spPr>
        <p:txBody>
          <a:bodyPr anchor="b">
            <a:normAutofit/>
          </a:bodyPr>
          <a:lstStyle>
            <a:lvl1pPr algn="l">
              <a:defRPr sz="4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84EBF2D-61B8-4594-B556-DFD82A071BC3}"/>
              </a:ext>
            </a:extLst>
          </p:cNvPr>
          <p:cNvCxnSpPr/>
          <p:nvPr userDrawn="1"/>
        </p:nvCxnSpPr>
        <p:spPr>
          <a:xfrm>
            <a:off x="1069848" y="4687613"/>
            <a:ext cx="9801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27F1FD-D3A7-4E1F-B23E-3C6F1D4A8178}"/>
              </a:ext>
            </a:extLst>
          </p:cNvPr>
          <p:cNvSpPr/>
          <p:nvPr userDrawn="1"/>
        </p:nvSpPr>
        <p:spPr>
          <a:xfrm>
            <a:off x="0" y="6180364"/>
            <a:ext cx="12192000" cy="40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88913"/>
            <a:ext cx="334963" cy="82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821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4-х цве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6D7DC-DC59-D04B-BBF4-21004C1B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F4BB7-C8E0-3E4E-8D8F-383466D64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EBADD-1A1D-CB4B-98EE-F39197E4D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D0FF733-C3E0-3E44-9D9C-87DD1E3B8A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609" y="3258862"/>
            <a:ext cx="2646381" cy="27431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1FF45F1B-AB31-4041-B504-93982F100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409" y="3258862"/>
            <a:ext cx="2646381" cy="27431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CADB038-643E-A24F-8590-9D5A437E02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5209" y="3258862"/>
            <a:ext cx="2646381" cy="2743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56F0935-E8B1-554A-AD91-187A6A243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0010" y="3258862"/>
            <a:ext cx="2646381" cy="27431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096B046-E7FC-C644-A69F-09F12B59C969}"/>
              </a:ext>
            </a:extLst>
          </p:cNvPr>
          <p:cNvCxnSpPr>
            <a:cxnSpLocks/>
          </p:cNvCxnSpPr>
          <p:nvPr userDrawn="1"/>
        </p:nvCxnSpPr>
        <p:spPr>
          <a:xfrm>
            <a:off x="505609" y="6002056"/>
            <a:ext cx="26463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BA5256-1908-5A49-B07F-491D17143CF3}"/>
              </a:ext>
            </a:extLst>
          </p:cNvPr>
          <p:cNvCxnSpPr>
            <a:cxnSpLocks/>
          </p:cNvCxnSpPr>
          <p:nvPr userDrawn="1"/>
        </p:nvCxnSpPr>
        <p:spPr>
          <a:xfrm>
            <a:off x="3350409" y="6002056"/>
            <a:ext cx="264638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A455C89-5990-F645-ABB1-E1C03C91ECB1}"/>
              </a:ext>
            </a:extLst>
          </p:cNvPr>
          <p:cNvCxnSpPr>
            <a:cxnSpLocks/>
          </p:cNvCxnSpPr>
          <p:nvPr userDrawn="1"/>
        </p:nvCxnSpPr>
        <p:spPr>
          <a:xfrm>
            <a:off x="6195209" y="6002056"/>
            <a:ext cx="264638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96A27E3-5C0A-2345-9FFF-614167EAB60D}"/>
              </a:ext>
            </a:extLst>
          </p:cNvPr>
          <p:cNvCxnSpPr>
            <a:cxnSpLocks/>
          </p:cNvCxnSpPr>
          <p:nvPr userDrawn="1"/>
        </p:nvCxnSpPr>
        <p:spPr>
          <a:xfrm>
            <a:off x="9040010" y="6002056"/>
            <a:ext cx="264638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25ADF8BD-1A60-2240-8E06-80E844C458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05609" y="1304925"/>
            <a:ext cx="2646381" cy="1599646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19" name="Объект 17">
            <a:extLst>
              <a:ext uri="{FF2B5EF4-FFF2-40B4-BE49-F238E27FC236}">
                <a16:creationId xmlns:a16="http://schemas.microsoft.com/office/drawing/2014/main" id="{52EC5FBE-6FBF-AB42-AC23-DF9E1719482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50409" y="1304925"/>
            <a:ext cx="2646381" cy="1599645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0" name="Объект 17">
            <a:extLst>
              <a:ext uri="{FF2B5EF4-FFF2-40B4-BE49-F238E27FC236}">
                <a16:creationId xmlns:a16="http://schemas.microsoft.com/office/drawing/2014/main" id="{1B7BD73E-8588-C84B-9169-5B8D7C79A47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95209" y="1304925"/>
            <a:ext cx="2646381" cy="1599645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1" name="Объект 17">
            <a:extLst>
              <a:ext uri="{FF2B5EF4-FFF2-40B4-BE49-F238E27FC236}">
                <a16:creationId xmlns:a16="http://schemas.microsoft.com/office/drawing/2014/main" id="{668D97C1-9AED-2244-A646-E435DC4B4B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40008" y="1304925"/>
            <a:ext cx="2646381" cy="1599643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17" name="Объект 17">
            <a:extLst>
              <a:ext uri="{FF2B5EF4-FFF2-40B4-BE49-F238E27FC236}">
                <a16:creationId xmlns:a16="http://schemas.microsoft.com/office/drawing/2014/main" id="{74E69839-D92F-104D-837A-4F099226699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5608" y="2839262"/>
            <a:ext cx="2646381" cy="41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Объект 17">
            <a:extLst>
              <a:ext uri="{FF2B5EF4-FFF2-40B4-BE49-F238E27FC236}">
                <a16:creationId xmlns:a16="http://schemas.microsoft.com/office/drawing/2014/main" id="{D847C072-3F24-0341-A587-824AB34E7E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50408" y="2839263"/>
            <a:ext cx="2646381" cy="418125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Объект 17">
            <a:extLst>
              <a:ext uri="{FF2B5EF4-FFF2-40B4-BE49-F238E27FC236}">
                <a16:creationId xmlns:a16="http://schemas.microsoft.com/office/drawing/2014/main" id="{9959DDAC-1278-724E-9B1A-BD001BC0D85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5208" y="2839263"/>
            <a:ext cx="2646381" cy="418125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4" name="Объект 17">
            <a:extLst>
              <a:ext uri="{FF2B5EF4-FFF2-40B4-BE49-F238E27FC236}">
                <a16:creationId xmlns:a16="http://schemas.microsoft.com/office/drawing/2014/main" id="{2BE20014-62D5-8B4C-B268-05AE43CC6C8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0007" y="2839263"/>
            <a:ext cx="2646381" cy="418124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3175D532-72AF-47A6-9A28-78C3250161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50337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по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FFABBA-B6E1-7A4F-960A-F1C729372998}"/>
              </a:ext>
            </a:extLst>
          </p:cNvPr>
          <p:cNvCxnSpPr/>
          <p:nvPr userDrawn="1"/>
        </p:nvCxnSpPr>
        <p:spPr>
          <a:xfrm>
            <a:off x="37931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D5B2621-28F6-AB4C-B289-EC701209D24D}"/>
              </a:ext>
            </a:extLst>
          </p:cNvPr>
          <p:cNvCxnSpPr/>
          <p:nvPr userDrawn="1"/>
        </p:nvCxnSpPr>
        <p:spPr>
          <a:xfrm>
            <a:off x="37931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9D0224-0FEA-994D-802A-8C4BEA884DAC}"/>
              </a:ext>
            </a:extLst>
          </p:cNvPr>
          <p:cNvCxnSpPr/>
          <p:nvPr userDrawn="1"/>
        </p:nvCxnSpPr>
        <p:spPr>
          <a:xfrm>
            <a:off x="9609980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E99E9F-769B-9B4F-A3A7-C222031336A5}"/>
              </a:ext>
            </a:extLst>
          </p:cNvPr>
          <p:cNvCxnSpPr/>
          <p:nvPr userDrawn="1"/>
        </p:nvCxnSpPr>
        <p:spPr>
          <a:xfrm>
            <a:off x="9609980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54AB21-948C-8946-9C9D-A4503CCC906D}"/>
              </a:ext>
            </a:extLst>
          </p:cNvPr>
          <p:cNvCxnSpPr/>
          <p:nvPr userDrawn="1"/>
        </p:nvCxnSpPr>
        <p:spPr>
          <a:xfrm>
            <a:off x="652781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43C92C9-F8E7-0143-86BC-5188B6ACE65A}"/>
              </a:ext>
            </a:extLst>
          </p:cNvPr>
          <p:cNvCxnSpPr/>
          <p:nvPr userDrawn="1"/>
        </p:nvCxnSpPr>
        <p:spPr>
          <a:xfrm>
            <a:off x="652781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459937-D512-3B4C-AC71-6ED8504A1A76}"/>
              </a:ext>
            </a:extLst>
          </p:cNvPr>
          <p:cNvCxnSpPr/>
          <p:nvPr userDrawn="1"/>
        </p:nvCxnSpPr>
        <p:spPr>
          <a:xfrm>
            <a:off x="3452101" y="301169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7BC0B62-CF04-F844-99D8-B4E4120AC239}"/>
              </a:ext>
            </a:extLst>
          </p:cNvPr>
          <p:cNvCxnSpPr/>
          <p:nvPr userDrawn="1"/>
        </p:nvCxnSpPr>
        <p:spPr>
          <a:xfrm>
            <a:off x="3452101" y="3711033"/>
            <a:ext cx="216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6">
            <a:extLst>
              <a:ext uri="{FF2B5EF4-FFF2-40B4-BE49-F238E27FC236}">
                <a16:creationId xmlns:a16="http://schemas.microsoft.com/office/drawing/2014/main" id="{2A5501A0-63FE-8A49-8F02-4E3DEFAE59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9312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0BD12C67-6A2F-4647-B0F6-BCC7C2F86A7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52101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DDA1EF07-23FA-8C4E-B966-E960D23FD7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7811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E081D674-969C-B04E-9226-FC0C2025E8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600600" y="3072463"/>
            <a:ext cx="2159999" cy="57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22BB184F-2949-074B-9265-AA15173C4F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79312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Объект 6">
            <a:extLst>
              <a:ext uri="{FF2B5EF4-FFF2-40B4-BE49-F238E27FC236}">
                <a16:creationId xmlns:a16="http://schemas.microsoft.com/office/drawing/2014/main" id="{2EF23089-61A6-EE4B-B182-449B9AFB093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452101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F5E009C4-85D9-1843-BCBC-72D617DB218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27811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565722DE-7552-634E-98B8-7B03193BFC4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00600" y="1774166"/>
            <a:ext cx="2159999" cy="123752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9955EED7-29E1-E741-9669-51B9AB6833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79312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733B9CCF-F7F2-B642-A74F-1ADFDC8DB3E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52101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446C3EEC-0444-4245-8799-D9765656435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27811" y="3846306"/>
            <a:ext cx="2159999" cy="23544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id="{DFF5CC82-4C0A-C146-8D79-9F5E990E1FF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00600" y="3846307"/>
            <a:ext cx="2159999" cy="23544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98C6B543-29D3-4080-B840-9FF91FAFE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36952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4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50" name="Google Shape;5045;p64">
            <a:extLst>
              <a:ext uri="{FF2B5EF4-FFF2-40B4-BE49-F238E27FC236}">
                <a16:creationId xmlns:a16="http://schemas.microsoft.com/office/drawing/2014/main" id="{547CC495-CD99-3444-A51A-96BB7AD5340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84137160"/>
              </p:ext>
            </p:extLst>
          </p:nvPr>
        </p:nvGraphicFramePr>
        <p:xfrm>
          <a:off x="516636" y="1876425"/>
          <a:ext cx="11158728" cy="40124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Geometria" panose="020B0503020204020204" pitchFamily="34" charset="0"/>
                        <a:ea typeface="Geometria" panose="020B0503020204020204" pitchFamily="34" charset="0"/>
                        <a:cs typeface="Amatic SC"/>
                        <a:sym typeface="Amatic SC"/>
                      </a:endParaRPr>
                    </a:p>
                  </a:txBody>
                  <a:tcPr marL="394882" marR="394882" marT="394882" marB="394882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47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2639825A-8B8F-0245-BD33-CF376E8994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635" y="1876425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3" name="Объект 10">
            <a:extLst>
              <a:ext uri="{FF2B5EF4-FFF2-40B4-BE49-F238E27FC236}">
                <a16:creationId xmlns:a16="http://schemas.microsoft.com/office/drawing/2014/main" id="{A5D7A3EE-09F6-2A40-9574-71F4E8DC1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8327" y="2867891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4" name="Объект 10">
            <a:extLst>
              <a:ext uri="{FF2B5EF4-FFF2-40B4-BE49-F238E27FC236}">
                <a16:creationId xmlns:a16="http://schemas.microsoft.com/office/drawing/2014/main" id="{B5AFEF89-5F8E-824C-A1C3-8E0E4C9349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2534" y="3882673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5" name="Объект 10">
            <a:extLst>
              <a:ext uri="{FF2B5EF4-FFF2-40B4-BE49-F238E27FC236}">
                <a16:creationId xmlns:a16="http://schemas.microsoft.com/office/drawing/2014/main" id="{C89FC4AD-239E-CA4A-8543-F84C519055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87691" y="4874139"/>
            <a:ext cx="2787673" cy="99146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F46D00C-A2BA-49DE-8022-B38723C47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015790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0CE7-11FD-7D49-A4CF-6D19CBB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C27023-8B28-6642-9F1E-D30B63596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69CEB-F4B4-E647-8C35-88E6E27E0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0E4881-85E9-4B4A-AC48-9B9F2D0A0EB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35074" y="1304925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5" name="Объект 5">
            <a:extLst>
              <a:ext uri="{FF2B5EF4-FFF2-40B4-BE49-F238E27FC236}">
                <a16:creationId xmlns:a16="http://schemas.microsoft.com/office/drawing/2014/main" id="{186462BC-7241-6C4D-9820-DE805C077A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5075" y="3137312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6" name="Объект 5">
            <a:extLst>
              <a:ext uri="{FF2B5EF4-FFF2-40B4-BE49-F238E27FC236}">
                <a16:creationId xmlns:a16="http://schemas.microsoft.com/office/drawing/2014/main" id="{47CB97E9-DFFC-7443-AF4F-717974439A9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35075" y="4969700"/>
            <a:ext cx="3449687" cy="1215025"/>
          </a:xfrm>
        </p:spPr>
        <p:txBody>
          <a:bodyPr anchor="ctr">
            <a:normAutofit/>
          </a:bodyPr>
          <a:lstStyle>
            <a:lvl1pPr algn="r">
              <a:defRPr sz="48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37" name="Объект 5">
            <a:extLst>
              <a:ext uri="{FF2B5EF4-FFF2-40B4-BE49-F238E27FC236}">
                <a16:creationId xmlns:a16="http://schemas.microsoft.com/office/drawing/2014/main" id="{15F9EA68-D251-A745-A119-2056274941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4762" y="1596612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Объект 5">
            <a:extLst>
              <a:ext uri="{FF2B5EF4-FFF2-40B4-BE49-F238E27FC236}">
                <a16:creationId xmlns:a16="http://schemas.microsoft.com/office/drawing/2014/main" id="{53EF35BF-29C3-2945-99CA-1F8E601FE2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84762" y="3429000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Объект 5">
            <a:extLst>
              <a:ext uri="{FF2B5EF4-FFF2-40B4-BE49-F238E27FC236}">
                <a16:creationId xmlns:a16="http://schemas.microsoft.com/office/drawing/2014/main" id="{E894C3C3-8853-7C4B-B72F-01C55B4010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84762" y="5261388"/>
            <a:ext cx="3600000" cy="6316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674AEA2F-70FC-4866-B988-EB7C5C9E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584113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со смещ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5B293-0EC0-CD4F-B7D5-4F3DB3CBDF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8623" y="1889125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C02C12E-2ACD-D64A-9D27-78A8621ED9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05" y="3104862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BA07D9-E2D4-3F42-82B7-C9AE55F924D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1863" y="4320599"/>
            <a:ext cx="3283240" cy="914400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XXX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D0BEEFA-9866-124E-8C43-BAC7442AC7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3483" y="1889125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D0CA575-76DC-124A-BB53-5E0E0EBBE3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0302" y="3104862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0EA506E7-411E-C84D-91B2-83AE6404CC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5103" y="4320599"/>
            <a:ext cx="2520000" cy="914400"/>
          </a:xfrm>
        </p:spPr>
        <p:txBody>
          <a:bodyPr anchor="ctr"/>
          <a:lstStyle>
            <a:lvl3pPr marL="9525" indent="0">
              <a:buNone/>
              <a:tabLst/>
              <a:defRPr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200"/>
            </a:lvl5pPr>
          </a:lstStyle>
          <a:p>
            <a:pPr lvl="2"/>
            <a:r>
              <a:rPr lang="ru-RU" dirty="0"/>
              <a:t>Текст</a:t>
            </a:r>
          </a:p>
          <a:p>
            <a:pPr lvl="3"/>
            <a:r>
              <a:rPr lang="ru-RU" dirty="0"/>
              <a:t>Текст</a:t>
            </a:r>
          </a:p>
          <a:p>
            <a:pPr lvl="4"/>
            <a:r>
              <a:rPr lang="ru-RU" dirty="0"/>
              <a:t>Текст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88BAE854-B491-4049-83BD-F97F2B686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360559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элемента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0096-944C-DE4A-A786-3B95322C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CAE907-82CC-2E46-B967-522396BF7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04F352-5CFE-CA45-B0CB-A71446673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AB9A22-6E0F-C34C-A003-5681FBFDFB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4442" y="1304925"/>
            <a:ext cx="4552595" cy="457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02A2F781-EC29-5C4C-A66C-6EB5365DE7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4442" y="2587625"/>
            <a:ext cx="4552595" cy="4597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5AFA5EA1-DCA5-C347-AB38-E473A18769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4442" y="3870325"/>
            <a:ext cx="4552595" cy="4405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5E34E80A-717B-0D4B-BF27-5C610D3C7D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04442" y="5153026"/>
            <a:ext cx="4552595" cy="44875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65D2D2A6-7A9D-C740-AAA3-EDFDB2A067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04442" y="17621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CF844345-BCD0-B945-8BCD-EEF80E6B2F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04442" y="3045236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D289E11-09C3-9243-9AF7-35852AA557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04442" y="43275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44D523A3-1BFA-1145-B463-95539D1F9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04442" y="5610225"/>
            <a:ext cx="4552596" cy="3127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9A892E3-45CD-7543-B2A0-906DCF19BBC8}"/>
              </a:ext>
            </a:extLst>
          </p:cNvPr>
          <p:cNvCxnSpPr>
            <a:cxnSpLocks/>
          </p:cNvCxnSpPr>
          <p:nvPr userDrawn="1"/>
        </p:nvCxnSpPr>
        <p:spPr>
          <a:xfrm>
            <a:off x="4887557" y="2398955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0FBE7A-1E25-7244-B4F6-7D921FE2C39D}"/>
              </a:ext>
            </a:extLst>
          </p:cNvPr>
          <p:cNvCxnSpPr>
            <a:cxnSpLocks/>
          </p:cNvCxnSpPr>
          <p:nvPr userDrawn="1"/>
        </p:nvCxnSpPr>
        <p:spPr>
          <a:xfrm>
            <a:off x="4887557" y="3679115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AECD9CB-382E-A641-91C2-9D39F616D3DF}"/>
              </a:ext>
            </a:extLst>
          </p:cNvPr>
          <p:cNvCxnSpPr>
            <a:cxnSpLocks/>
          </p:cNvCxnSpPr>
          <p:nvPr userDrawn="1"/>
        </p:nvCxnSpPr>
        <p:spPr>
          <a:xfrm>
            <a:off x="4887557" y="4970032"/>
            <a:ext cx="696948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3E453869-A3EA-1945-87BB-59DFF36E30B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87559" y="1304925"/>
            <a:ext cx="2416881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Объект 20">
            <a:extLst>
              <a:ext uri="{FF2B5EF4-FFF2-40B4-BE49-F238E27FC236}">
                <a16:creationId xmlns:a16="http://schemas.microsoft.com/office/drawing/2014/main" id="{216109A6-4BB4-CB4D-BEE2-3EA6C6609A0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887558" y="2576046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20">
            <a:extLst>
              <a:ext uri="{FF2B5EF4-FFF2-40B4-BE49-F238E27FC236}">
                <a16:creationId xmlns:a16="http://schemas.microsoft.com/office/drawing/2014/main" id="{BB4DCA3D-4DE5-CF4E-AF13-A2D124A1A42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87558" y="3867430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4" name="Объект 20">
            <a:extLst>
              <a:ext uri="{FF2B5EF4-FFF2-40B4-BE49-F238E27FC236}">
                <a16:creationId xmlns:a16="http://schemas.microsoft.com/office/drawing/2014/main" id="{FF05F6E9-D859-4F44-AE24-F31CDC98045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87557" y="5138906"/>
            <a:ext cx="2416881" cy="9317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B975C44B-32F2-924B-9D74-C8D752CBE8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963" y="3676685"/>
            <a:ext cx="4552594" cy="2390727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Объект 30">
            <a:extLst>
              <a:ext uri="{FF2B5EF4-FFF2-40B4-BE49-F238E27FC236}">
                <a16:creationId xmlns:a16="http://schemas.microsoft.com/office/drawing/2014/main" id="{B6BA8101-B855-ED40-94BC-93F3384B8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4962" y="1304924"/>
            <a:ext cx="4552593" cy="220531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2D0D26F8-FC90-45E0-98E7-6B32DB87B8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48498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: 5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4" name="Объект 6">
            <a:extLst>
              <a:ext uri="{FF2B5EF4-FFF2-40B4-BE49-F238E27FC236}">
                <a16:creationId xmlns:a16="http://schemas.microsoft.com/office/drawing/2014/main" id="{D9C7EE52-8557-534A-8274-A48EB1F0036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127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69" name="Объект 6">
            <a:extLst>
              <a:ext uri="{FF2B5EF4-FFF2-40B4-BE49-F238E27FC236}">
                <a16:creationId xmlns:a16="http://schemas.microsoft.com/office/drawing/2014/main" id="{B842DBDC-380C-0748-AB0F-634EE8985A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4127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0" name="Объект 6">
            <a:extLst>
              <a:ext uri="{FF2B5EF4-FFF2-40B4-BE49-F238E27FC236}">
                <a16:creationId xmlns:a16="http://schemas.microsoft.com/office/drawing/2014/main" id="{0B7573F0-C2EB-0048-B9F0-D03232C005F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754229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1" name="Объект 6">
            <a:extLst>
              <a:ext uri="{FF2B5EF4-FFF2-40B4-BE49-F238E27FC236}">
                <a16:creationId xmlns:a16="http://schemas.microsoft.com/office/drawing/2014/main" id="{2EDB9F73-E6D0-0546-B06A-B6F242282FB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44332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2" name="Объект 6">
            <a:extLst>
              <a:ext uri="{FF2B5EF4-FFF2-40B4-BE49-F238E27FC236}">
                <a16:creationId xmlns:a16="http://schemas.microsoft.com/office/drawing/2014/main" id="{F6D4C097-D4DC-484F-95AD-08302538280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34434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Объект 6">
            <a:extLst>
              <a:ext uri="{FF2B5EF4-FFF2-40B4-BE49-F238E27FC236}">
                <a16:creationId xmlns:a16="http://schemas.microsoft.com/office/drawing/2014/main" id="{0C942D92-BC14-0447-B36A-09863B3A06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624536" y="2818746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4" name="Объект 6">
            <a:extLst>
              <a:ext uri="{FF2B5EF4-FFF2-40B4-BE49-F238E27FC236}">
                <a16:creationId xmlns:a16="http://schemas.microsoft.com/office/drawing/2014/main" id="{CFE590D7-1247-4449-8D2E-97D95FA5AE2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64127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5" name="Объект 6">
            <a:extLst>
              <a:ext uri="{FF2B5EF4-FFF2-40B4-BE49-F238E27FC236}">
                <a16:creationId xmlns:a16="http://schemas.microsoft.com/office/drawing/2014/main" id="{9C6D40F8-C085-7348-9FA2-94939732050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754229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6" name="Объект 6">
            <a:extLst>
              <a:ext uri="{FF2B5EF4-FFF2-40B4-BE49-F238E27FC236}">
                <a16:creationId xmlns:a16="http://schemas.microsoft.com/office/drawing/2014/main" id="{74AAF301-69D8-484A-A1C8-634F0E6B0FA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044332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Объект 6">
            <a:extLst>
              <a:ext uri="{FF2B5EF4-FFF2-40B4-BE49-F238E27FC236}">
                <a16:creationId xmlns:a16="http://schemas.microsoft.com/office/drawing/2014/main" id="{0D93915C-2F64-2848-8C4D-6C6DC1E680B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34434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Объект 6">
            <a:extLst>
              <a:ext uri="{FF2B5EF4-FFF2-40B4-BE49-F238E27FC236}">
                <a16:creationId xmlns:a16="http://schemas.microsoft.com/office/drawing/2014/main" id="{E5EC6967-3ABA-7147-B6BC-79CC0AEAB82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624536" y="3494915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9" name="Объект 6">
            <a:extLst>
              <a:ext uri="{FF2B5EF4-FFF2-40B4-BE49-F238E27FC236}">
                <a16:creationId xmlns:a16="http://schemas.microsoft.com/office/drawing/2014/main" id="{D25A0384-5CC9-6E4E-8A91-713A3D85A30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4127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Объект 6">
            <a:extLst>
              <a:ext uri="{FF2B5EF4-FFF2-40B4-BE49-F238E27FC236}">
                <a16:creationId xmlns:a16="http://schemas.microsoft.com/office/drawing/2014/main" id="{B33703C3-BAFF-6C45-9C07-6ACD3FF6F71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2754229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1" name="Объект 6">
            <a:extLst>
              <a:ext uri="{FF2B5EF4-FFF2-40B4-BE49-F238E27FC236}">
                <a16:creationId xmlns:a16="http://schemas.microsoft.com/office/drawing/2014/main" id="{01676BCD-5A56-8B4C-AB01-33E581521FB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044332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2" name="Объект 6">
            <a:extLst>
              <a:ext uri="{FF2B5EF4-FFF2-40B4-BE49-F238E27FC236}">
                <a16:creationId xmlns:a16="http://schemas.microsoft.com/office/drawing/2014/main" id="{624EBF92-3EA6-F943-8AC9-9574331C695C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34434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Объект 6">
            <a:extLst>
              <a:ext uri="{FF2B5EF4-FFF2-40B4-BE49-F238E27FC236}">
                <a16:creationId xmlns:a16="http://schemas.microsoft.com/office/drawing/2014/main" id="{8F29972A-3F56-8C43-8E4C-3E774F3F9E5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24536" y="4149860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Объект 6">
            <a:extLst>
              <a:ext uri="{FF2B5EF4-FFF2-40B4-BE49-F238E27FC236}">
                <a16:creationId xmlns:a16="http://schemas.microsoft.com/office/drawing/2014/main" id="{873B2DE8-7DB7-204E-9862-B1BFB372425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64127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5" name="Объект 6">
            <a:extLst>
              <a:ext uri="{FF2B5EF4-FFF2-40B4-BE49-F238E27FC236}">
                <a16:creationId xmlns:a16="http://schemas.microsoft.com/office/drawing/2014/main" id="{F8999F56-F4FA-214B-B8B5-CA1AF4CF5A7D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754229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Объект 6">
            <a:extLst>
              <a:ext uri="{FF2B5EF4-FFF2-40B4-BE49-F238E27FC236}">
                <a16:creationId xmlns:a16="http://schemas.microsoft.com/office/drawing/2014/main" id="{14F822EA-3E64-A44A-B09E-04EE35C38BA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5044332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7" name="Объект 6">
            <a:extLst>
              <a:ext uri="{FF2B5EF4-FFF2-40B4-BE49-F238E27FC236}">
                <a16:creationId xmlns:a16="http://schemas.microsoft.com/office/drawing/2014/main" id="{15837F45-ACF1-474B-8AE4-AC5CDEA5B7F4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334434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8" name="Объект 6">
            <a:extLst>
              <a:ext uri="{FF2B5EF4-FFF2-40B4-BE49-F238E27FC236}">
                <a16:creationId xmlns:a16="http://schemas.microsoft.com/office/drawing/2014/main" id="{9C6CA00F-B630-5A4D-8C99-D8C9F372D32D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9624536" y="4805478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9" name="Объект 6">
            <a:extLst>
              <a:ext uri="{FF2B5EF4-FFF2-40B4-BE49-F238E27FC236}">
                <a16:creationId xmlns:a16="http://schemas.microsoft.com/office/drawing/2014/main" id="{A050F38C-1364-F848-9215-0FF45F277F3D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464127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0" name="Объект 6">
            <a:extLst>
              <a:ext uri="{FF2B5EF4-FFF2-40B4-BE49-F238E27FC236}">
                <a16:creationId xmlns:a16="http://schemas.microsoft.com/office/drawing/2014/main" id="{30F29076-6EBB-9A41-826F-444754DD391E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754229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1" name="Объект 6">
            <a:extLst>
              <a:ext uri="{FF2B5EF4-FFF2-40B4-BE49-F238E27FC236}">
                <a16:creationId xmlns:a16="http://schemas.microsoft.com/office/drawing/2014/main" id="{E63F308F-1930-FC4D-9671-6CF25219D43A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44332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6">
            <a:extLst>
              <a:ext uri="{FF2B5EF4-FFF2-40B4-BE49-F238E27FC236}">
                <a16:creationId xmlns:a16="http://schemas.microsoft.com/office/drawing/2014/main" id="{9EAFB477-411F-0B43-972A-26EB44C638F9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334434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3" name="Объект 6">
            <a:extLst>
              <a:ext uri="{FF2B5EF4-FFF2-40B4-BE49-F238E27FC236}">
                <a16:creationId xmlns:a16="http://schemas.microsoft.com/office/drawing/2014/main" id="{18C31F9F-8790-F940-902C-D2AF4261725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624536" y="5460423"/>
            <a:ext cx="2103330" cy="5056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8" name="Объект 6">
            <a:extLst>
              <a:ext uri="{FF2B5EF4-FFF2-40B4-BE49-F238E27FC236}">
                <a16:creationId xmlns:a16="http://schemas.microsoft.com/office/drawing/2014/main" id="{47A3AEF6-1984-0049-AE77-BB48F04AF565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739851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99" name="Объект 6">
            <a:extLst>
              <a:ext uri="{FF2B5EF4-FFF2-40B4-BE49-F238E27FC236}">
                <a16:creationId xmlns:a16="http://schemas.microsoft.com/office/drawing/2014/main" id="{1AD3401C-30B7-E545-B0A1-010FCBB28185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5039435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100" name="Объект 6">
            <a:extLst>
              <a:ext uri="{FF2B5EF4-FFF2-40B4-BE49-F238E27FC236}">
                <a16:creationId xmlns:a16="http://schemas.microsoft.com/office/drawing/2014/main" id="{29AEF430-00F5-7344-8336-371EB4BCEF9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7334434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101" name="Объект 6">
            <a:extLst>
              <a:ext uri="{FF2B5EF4-FFF2-40B4-BE49-F238E27FC236}">
                <a16:creationId xmlns:a16="http://schemas.microsoft.com/office/drawing/2014/main" id="{489A45B3-FD51-E844-AABF-123F4303516B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9624536" y="1402644"/>
            <a:ext cx="2103330" cy="104759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Текст</a:t>
            </a:r>
            <a:endParaRPr lang="ru-RU" dirty="0"/>
          </a:p>
        </p:txBody>
      </p:sp>
      <p:sp>
        <p:nvSpPr>
          <p:cNvPr id="35" name="Текст 9">
            <a:extLst>
              <a:ext uri="{FF2B5EF4-FFF2-40B4-BE49-F238E27FC236}">
                <a16:creationId xmlns:a16="http://schemas.microsoft.com/office/drawing/2014/main" id="{24791313-BC60-4FBB-BE42-823F5814B0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43461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тр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7576-1DE8-F447-B981-157B4B0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D6D111-9095-4349-9E11-6169682C1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80966-6A33-F647-8208-C59EA4CE3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E310871E-F767-E64D-AD4E-2E3F79830DF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9416" y="1445959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0249A12-28BD-304E-AB8D-737C88776A9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416" y="3828106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4746D2CA-CE0F-344E-B709-7308202112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59696" y="1445959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0DDE2188-7D1F-CC41-8F31-F7E2875B3C2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59696" y="3828106"/>
            <a:ext cx="2160000" cy="21600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z="2400" dirty="0">
                <a:solidFill>
                  <a:schemeClr val="accent1"/>
                </a:solidFill>
              </a:rPr>
              <a:t>Объект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F84ABA8-324C-CC43-81BD-F73A51A76E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67501" y="1445959"/>
            <a:ext cx="4982592" cy="7506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6DD778D6-2061-7C47-BCCA-45A1F70A1E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7501" y="2150610"/>
            <a:ext cx="4982592" cy="13751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2D77836F-D02D-CA49-91DD-89CD09204D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7501" y="3828106"/>
            <a:ext cx="4982592" cy="21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D264DFB-D6FD-4D40-8038-CC210C042D42}"/>
              </a:ext>
            </a:extLst>
          </p:cNvPr>
          <p:cNvCxnSpPr>
            <a:cxnSpLocks/>
          </p:cNvCxnSpPr>
          <p:nvPr userDrawn="1"/>
        </p:nvCxnSpPr>
        <p:spPr>
          <a:xfrm>
            <a:off x="3179556" y="1573673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91784AB-C897-DF40-BF7C-54A95D11EC5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179556" y="155703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9">
            <a:extLst>
              <a:ext uri="{FF2B5EF4-FFF2-40B4-BE49-F238E27FC236}">
                <a16:creationId xmlns:a16="http://schemas.microsoft.com/office/drawing/2014/main" id="{D0054ABB-1334-4B84-919D-3544B7D14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552386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ы: 4 объекта и 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92901" y="6356351"/>
            <a:ext cx="4743450" cy="312738"/>
          </a:xfrm>
        </p:spPr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C3F90-9178-1F43-89CF-97949602D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882" y="1938710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0932FDE-BE10-E948-8FE6-6593899A5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7899" y="1938710"/>
            <a:ext cx="2452746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1CFFF433-A4D5-1149-887E-223284B7E7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1357" y="1581470"/>
            <a:ext cx="5278417" cy="3905120"/>
          </a:xfrm>
          <a:solidFill>
            <a:schemeClr val="bg2">
              <a:alpha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_1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A3A4C5CB-92BE-C44F-AE49-30207A797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3618" y="4458955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2FA51170-9A5A-3444-9682-D026D2F93D9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7884" y="158147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Объект 18">
            <a:extLst>
              <a:ext uri="{FF2B5EF4-FFF2-40B4-BE49-F238E27FC236}">
                <a16:creationId xmlns:a16="http://schemas.microsoft.com/office/drawing/2014/main" id="{96815B99-DED0-E741-BA81-D5EB0D7E58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3620" y="409875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AC3397E4-80BE-7F48-B7C4-A1C7151CB2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635" y="4458955"/>
            <a:ext cx="2452744" cy="12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00F19037-9DA5-FD42-A0E1-899BDFC12F3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83637" y="409875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5F1E0331-DDFE-E948-A484-CB097C77B17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377901" y="1581470"/>
            <a:ext cx="2452742" cy="3602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54E0769-7632-894E-85A1-B3A09FB2C4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16280" y="3284147"/>
            <a:ext cx="3175894" cy="2349615"/>
          </a:xfr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_2</a:t>
            </a:r>
          </a:p>
          <a:p>
            <a:pPr lvl="0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4A08AA75-11D9-46DC-8CB8-F3A83DCEA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955763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элемента и блок опис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0E9F-1EFD-8E4E-B0EF-1B6CEBFEB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C6645-B82A-BE44-B59F-F3D54C8AE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ECCD2-8769-8C4E-9811-B6C29ECA62F1}"/>
              </a:ext>
            </a:extLst>
          </p:cNvPr>
          <p:cNvSpPr/>
          <p:nvPr userDrawn="1"/>
        </p:nvSpPr>
        <p:spPr>
          <a:xfrm>
            <a:off x="8256241" y="1503472"/>
            <a:ext cx="3582782" cy="45000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2C4B-EAB9-324B-B5A3-0C29A07E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E8E9F87-968B-A948-AD93-61200E81D0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0256" y="1829777"/>
            <a:ext cx="3312368" cy="40453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4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2543CC01-DF4F-554F-9CFE-4D5DBABA81B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409632" y="1341837"/>
            <a:ext cx="3276000" cy="326306"/>
          </a:xfr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32192897-18ED-A64F-8806-AE412EA57E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55440" y="1503472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Объект 8">
            <a:extLst>
              <a:ext uri="{FF2B5EF4-FFF2-40B4-BE49-F238E27FC236}">
                <a16:creationId xmlns:a16="http://schemas.microsoft.com/office/drawing/2014/main" id="{1814151F-B0B4-CE46-9056-00DEB4ADD7D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19257" y="1503472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1" name="Объект 8">
            <a:extLst>
              <a:ext uri="{FF2B5EF4-FFF2-40B4-BE49-F238E27FC236}">
                <a16:creationId xmlns:a16="http://schemas.microsoft.com/office/drawing/2014/main" id="{2081766D-1AA0-CC4B-A89E-668095C9339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055440" y="4319951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Объект 8">
            <a:extLst>
              <a:ext uri="{FF2B5EF4-FFF2-40B4-BE49-F238E27FC236}">
                <a16:creationId xmlns:a16="http://schemas.microsoft.com/office/drawing/2014/main" id="{6B6BA341-6120-8549-8B2D-6B3F557B04E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819257" y="4319951"/>
            <a:ext cx="2553486" cy="648072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highlight>
                  <a:srgbClr val="1D3478"/>
                </a:highlight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7E76F65-B008-9E43-B3C1-F2EED01F2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440" y="2310054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F6E4501-B5B9-334E-B771-F67BDE3EB5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55440" y="2546195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A9D720B5-E0BB-594D-BCC9-66A354F5C3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19257" y="2310054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62C8424-E659-344A-A6D7-AFD325D192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19257" y="2546195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5AAD3805-CE41-D649-AA73-71A111C2FF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19257" y="5126533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2F7E62DC-4C5E-584D-80BA-9E6E2D3586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19257" y="5362674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2DC502A-3895-A145-AE98-32D09F995B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5440" y="5126533"/>
            <a:ext cx="2553486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C9D9616E-A633-5843-9904-47331AEFFE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5440" y="5362674"/>
            <a:ext cx="2553486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9">
            <a:extLst>
              <a:ext uri="{FF2B5EF4-FFF2-40B4-BE49-F238E27FC236}">
                <a16:creationId xmlns:a16="http://schemas.microsoft.com/office/drawing/2014/main" id="{E41ADDA4-27C1-40BB-874B-CE1626E29F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48750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28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лонки: 4 колонки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0F3C6-0EAF-0949-AB65-DC02BBAC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F3C15A-E072-5E45-AE5C-B5A5646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9F00C2-7511-274C-8480-3F9914064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D4890DF5-CEAF-C243-8815-30219D8BC7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941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18">
            <a:extLst>
              <a:ext uri="{FF2B5EF4-FFF2-40B4-BE49-F238E27FC236}">
                <a16:creationId xmlns:a16="http://schemas.microsoft.com/office/drawing/2014/main" id="{B0EE6C9D-4336-B74B-BFBA-2F847A0EF3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41891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4844CE1B-48D0-E443-B1CD-BD5B1015F3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4398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6417349-A26E-DC41-AFEA-0CAF20C7BA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4855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643FE537-27DE-4842-918E-40F2B92D54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5313" y="3107276"/>
            <a:ext cx="2452744" cy="24974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76C5F34-0D96-3245-8441-A70C11491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941" y="1332626"/>
            <a:ext cx="10944116" cy="4401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7F715CE-DEBD-434F-B332-77E2CF8C6285}"/>
              </a:ext>
            </a:extLst>
          </p:cNvPr>
          <p:cNvCxnSpPr>
            <a:cxnSpLocks/>
          </p:cNvCxnSpPr>
          <p:nvPr userDrawn="1"/>
        </p:nvCxnSpPr>
        <p:spPr>
          <a:xfrm>
            <a:off x="6055056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18">
            <a:extLst>
              <a:ext uri="{FF2B5EF4-FFF2-40B4-BE49-F238E27FC236}">
                <a16:creationId xmlns:a16="http://schemas.microsoft.com/office/drawing/2014/main" id="{FD09092F-02CA-3346-90DE-F34220A5C05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772348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7388D3E3-B5FF-5B49-8ED9-47EB9120E6A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602805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43715889-C663-594D-A2C1-704F7B29D1E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433263" y="2263246"/>
            <a:ext cx="1816844" cy="926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2B2F0"/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5FE7797-CFA7-6841-8172-9D2BD000B747}"/>
              </a:ext>
            </a:extLst>
          </p:cNvPr>
          <p:cNvCxnSpPr>
            <a:cxnSpLocks/>
          </p:cNvCxnSpPr>
          <p:nvPr userDrawn="1"/>
        </p:nvCxnSpPr>
        <p:spPr>
          <a:xfrm>
            <a:off x="8934733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3765C06-FB27-7B48-92FA-82F27C83588C}"/>
              </a:ext>
            </a:extLst>
          </p:cNvPr>
          <p:cNvCxnSpPr>
            <a:cxnSpLocks/>
          </p:cNvCxnSpPr>
          <p:nvPr userDrawn="1"/>
        </p:nvCxnSpPr>
        <p:spPr>
          <a:xfrm>
            <a:off x="3257264" y="3396086"/>
            <a:ext cx="0" cy="1919837"/>
          </a:xfrm>
          <a:prstGeom prst="line">
            <a:avLst/>
          </a:prstGeom>
          <a:ln w="9525">
            <a:solidFill>
              <a:srgbClr val="E1E7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9">
            <a:extLst>
              <a:ext uri="{FF2B5EF4-FFF2-40B4-BE49-F238E27FC236}">
                <a16:creationId xmlns:a16="http://schemas.microsoft.com/office/drawing/2014/main" id="{55488DF5-8F5D-4240-806E-A23E89F2DA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20600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4 объект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6E452-3E7E-754B-AC2E-D0E375A0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2247BA-75E8-BA4E-B631-A7178180F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9A9750-C23D-E648-A6EB-FED050479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BD67F26-5D13-F740-B563-D2AA2A661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8390" y="1980134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B68D9E3-61AC-4F47-8F0E-98DBD53A28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2235" y="1980134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BAF0C6F-4B47-2247-98FF-7C2C68B7224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96886" y="1871558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15487321-DD2D-184D-A221-31013D426B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48453" y="1871558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9044C866-D22A-DB46-BE3C-C2CA555A68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8390" y="2285102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F6E6EBD-3EF2-8145-BE51-9D6DCF21FC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2235" y="2285102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2466C5-E933-EF42-BD69-6049915991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58390" y="4063075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077CEB1-72D7-9741-A821-03B5B84528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12235" y="4063075"/>
            <a:ext cx="3324115" cy="50969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9">
            <a:extLst>
              <a:ext uri="{FF2B5EF4-FFF2-40B4-BE49-F238E27FC236}">
                <a16:creationId xmlns:a16="http://schemas.microsoft.com/office/drawing/2014/main" id="{2EF3B3B0-0D73-C64F-AC90-AE9D3E76E7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96886" y="3954499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19" name="Объект 9">
            <a:extLst>
              <a:ext uri="{FF2B5EF4-FFF2-40B4-BE49-F238E27FC236}">
                <a16:creationId xmlns:a16="http://schemas.microsoft.com/office/drawing/2014/main" id="{C0AE4C61-E5A4-A744-AB49-62518EF8320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748453" y="3954499"/>
            <a:ext cx="1506500" cy="827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highlight>
                  <a:srgbClr val="1D3478"/>
                </a:highlight>
              </a:defRPr>
            </a:lvl1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9EEC4FDA-7E87-3042-944A-BFEB6A81BF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58390" y="4368043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A8EF50B6-D8EF-7444-994D-91DBC30904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2235" y="4368043"/>
            <a:ext cx="3324115" cy="63403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2B7455E3-0BF7-4D1B-8243-76584B6AB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671768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оцесс: 8 этап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162BD84-B30D-364E-8195-3A01DFCCA34E}"/>
              </a:ext>
            </a:extLst>
          </p:cNvPr>
          <p:cNvCxnSpPr>
            <a:cxnSpLocks/>
            <a:endCxn id="19" idx="3"/>
          </p:cNvCxnSpPr>
          <p:nvPr userDrawn="1"/>
        </p:nvCxnSpPr>
        <p:spPr>
          <a:xfrm>
            <a:off x="0" y="1981854"/>
            <a:ext cx="11308398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ACEAB84-1F64-804D-83B9-EAD0F2B0EC34}"/>
              </a:ext>
            </a:extLst>
          </p:cNvPr>
          <p:cNvCxnSpPr>
            <a:cxnSpLocks/>
          </p:cNvCxnSpPr>
          <p:nvPr userDrawn="1"/>
        </p:nvCxnSpPr>
        <p:spPr>
          <a:xfrm>
            <a:off x="1645919" y="4358969"/>
            <a:ext cx="1054608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81FCFC3-F663-EC45-965A-F9E53C1CD87C}"/>
              </a:ext>
            </a:extLst>
          </p:cNvPr>
          <p:cNvCxnSpPr>
            <a:cxnSpLocks/>
            <a:stCxn id="28" idx="0"/>
            <a:endCxn id="19" idx="3"/>
          </p:cNvCxnSpPr>
          <p:nvPr userDrawn="1"/>
        </p:nvCxnSpPr>
        <p:spPr>
          <a:xfrm rot="5400000" flipH="1" flipV="1">
            <a:off x="5495373" y="-1867599"/>
            <a:ext cx="1963571" cy="9662479"/>
          </a:xfrm>
          <a:prstGeom prst="bentConnector4">
            <a:avLst>
              <a:gd name="adj1" fmla="val 14816"/>
              <a:gd name="adj2" fmla="val 102366"/>
            </a:avLst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E1E-3042-DD46-889F-AA7C8635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793BBC-F243-4F42-84D8-01EBDF5F9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3E7BC-9833-2445-BD91-A406C6767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2EA0B29-2CF5-8C48-82E1-B83E8B1E87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479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486B0B3-2913-6249-BE75-FA98007CF0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479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82E52FB-260A-AC41-9274-2FEA67D25B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29386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FB4A78E-6AA7-A54A-B510-7A1A4B5A82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29386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53C9A71-A36A-8543-97AC-C2EC3354E0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293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3098163-2464-1B40-A1ED-FD7476AE8A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02293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B193F23-E8FA-3649-887B-31CCA4E060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75200" y="2449116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6B2C076-ED12-0943-A9A0-2D911D087C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75200" y="2685257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7EB2AF15-BEB6-EE45-9813-4FFFE6AF709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36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E6223B30-13B0-FE44-B9D4-ECE1323261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8770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8" name="Объект 15">
            <a:extLst>
              <a:ext uri="{FF2B5EF4-FFF2-40B4-BE49-F238E27FC236}">
                <a16:creationId xmlns:a16="http://schemas.microsoft.com/office/drawing/2014/main" id="{6ED1F0DD-24F2-E343-B6A2-C3C0BFC8D0D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8504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Объект 15">
            <a:extLst>
              <a:ext uri="{FF2B5EF4-FFF2-40B4-BE49-F238E27FC236}">
                <a16:creationId xmlns:a16="http://schemas.microsoft.com/office/drawing/2014/main" id="{1142C5A0-CE0C-CC47-9A41-A2BFF055145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823840" y="1568310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2956650D-9012-CE46-AFF7-2E261710DD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6479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1D1EEA0-F48F-594B-A206-7ABC0BEEEC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479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E6FA1BAB-D315-3245-B41E-A6D30587CE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329386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9B17025-44EB-0147-AD11-8309D3B7F42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29386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FC72E3F-F5E1-AF49-B9F6-C329DF1F3E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02293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8763BF25-631E-D047-85F8-85A5D73141A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02293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EEE4044-8A2E-2D4E-98BC-FB54253A33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75200" y="4826231"/>
            <a:ext cx="2581838" cy="50969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63023113-ECF8-7548-8611-210F5A787F4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75200" y="5062372"/>
            <a:ext cx="2581838" cy="634037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Объект 15">
            <a:extLst>
              <a:ext uri="{FF2B5EF4-FFF2-40B4-BE49-F238E27FC236}">
                <a16:creationId xmlns:a16="http://schemas.microsoft.com/office/drawing/2014/main" id="{384EE069-E686-1443-9A5E-6AAE0E239FF8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036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9" name="Объект 15">
            <a:extLst>
              <a:ext uri="{FF2B5EF4-FFF2-40B4-BE49-F238E27FC236}">
                <a16:creationId xmlns:a16="http://schemas.microsoft.com/office/drawing/2014/main" id="{AD85528B-58D9-5944-9150-DDD82F306503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8770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0" name="Объект 15">
            <a:extLst>
              <a:ext uri="{FF2B5EF4-FFF2-40B4-BE49-F238E27FC236}">
                <a16:creationId xmlns:a16="http://schemas.microsoft.com/office/drawing/2014/main" id="{C2AB63D7-7DEB-D945-8B5B-4E60FC462323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68504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1" name="Объект 15">
            <a:extLst>
              <a:ext uri="{FF2B5EF4-FFF2-40B4-BE49-F238E27FC236}">
                <a16:creationId xmlns:a16="http://schemas.microsoft.com/office/drawing/2014/main" id="{6ED12E60-2F0C-3D42-977B-526021B60C25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823840" y="3945425"/>
            <a:ext cx="1484558" cy="827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32" name="Текст 9">
            <a:extLst>
              <a:ext uri="{FF2B5EF4-FFF2-40B4-BE49-F238E27FC236}">
                <a16:creationId xmlns:a16="http://schemas.microsoft.com/office/drawing/2014/main" id="{E38EA12F-5D68-4D63-A2D6-5C1990D5A0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370084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фры: 3 блока на контрастном фон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90E9F-1EFD-8E4E-B0EF-1B6CEBFEB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C6645-B82A-BE44-B59F-F3D54C8AE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ECCD2-8769-8C4E-9811-B6C29ECA62F1}"/>
              </a:ext>
            </a:extLst>
          </p:cNvPr>
          <p:cNvSpPr/>
          <p:nvPr userDrawn="1"/>
        </p:nvSpPr>
        <p:spPr>
          <a:xfrm>
            <a:off x="0" y="0"/>
            <a:ext cx="5015880" cy="6858000"/>
          </a:xfrm>
          <a:prstGeom prst="rect">
            <a:avLst/>
          </a:prstGeom>
          <a:solidFill>
            <a:srgbClr val="1D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A64090-B863-E240-9AB3-14AA91170D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172" y="1504990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472E077B-B33A-2943-8808-C03EB50A4FD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71664" y="1446510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2C4B-EAB9-324B-B5A3-0C29A07E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E8E9F87-968B-A948-AD93-61200E81D0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09212" y="1436175"/>
            <a:ext cx="5015880" cy="450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9D29C117-B0DC-7743-87CB-63A653D1C5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5172" y="3078663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5C561574-22EE-6742-AB6A-A142D9488E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71664" y="3024066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FD6AD665-2A81-A441-BF84-3C668556CA9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5172" y="4660101"/>
            <a:ext cx="2803063" cy="1215025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ХХХ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07C05AA8-150D-2B47-AD82-CD7E5628A24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71664" y="4601621"/>
            <a:ext cx="1862617" cy="1331987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9D54C1A2-A75A-4C8A-91C7-CB465E5D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334950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из 6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BD794-CC2C-564E-8AB9-8CD123C1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928AD-3584-B443-9B6B-A464BAF3D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05010-6EC6-E848-B154-B9A6F0A61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3AB2F9E3-845D-B34A-B417-32ACD38C79C5}"/>
              </a:ext>
            </a:extLst>
          </p:cNvPr>
          <p:cNvGrpSpPr/>
          <p:nvPr userDrawn="1"/>
        </p:nvGrpSpPr>
        <p:grpSpPr>
          <a:xfrm>
            <a:off x="4023755" y="1473797"/>
            <a:ext cx="4560289" cy="4560289"/>
            <a:chOff x="2282825" y="1614488"/>
            <a:chExt cx="4552950" cy="45529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E86A07D-0DE4-4446-9D41-85CE284B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3F8CC4B-A0F4-F54A-BD9A-88FB7A2C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8B1BE1-8614-674F-9A15-B976AFA3E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458E90-78D2-B442-8B30-F794D7AA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E04DB9A-D5E0-F44E-A2EC-E5F0EA52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7F6A109-449F-A84B-8277-9EF48FD92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E7B3839-4009-C14C-B5D0-D8867F6782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75626" y="1606097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12">
            <a:extLst>
              <a:ext uri="{FF2B5EF4-FFF2-40B4-BE49-F238E27FC236}">
                <a16:creationId xmlns:a16="http://schemas.microsoft.com/office/drawing/2014/main" id="{2471A0EF-53B8-C144-AE98-9DD15D75D0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5626" y="4945632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Объект 12">
            <a:extLst>
              <a:ext uri="{FF2B5EF4-FFF2-40B4-BE49-F238E27FC236}">
                <a16:creationId xmlns:a16="http://schemas.microsoft.com/office/drawing/2014/main" id="{26DEDC57-AC87-4647-B71A-77DA37C2C7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17773" y="4945632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12">
            <a:extLst>
              <a:ext uri="{FF2B5EF4-FFF2-40B4-BE49-F238E27FC236}">
                <a16:creationId xmlns:a16="http://schemas.microsoft.com/office/drawing/2014/main" id="{7CBBA929-60FE-1E43-9D7F-40D12C51C3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95590" y="3925668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Объект 12">
            <a:extLst>
              <a:ext uri="{FF2B5EF4-FFF2-40B4-BE49-F238E27FC236}">
                <a16:creationId xmlns:a16="http://schemas.microsoft.com/office/drawing/2014/main" id="{856A66CD-7A44-5147-98FD-56A61DDC93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95590" y="2584027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Объект 12">
            <a:extLst>
              <a:ext uri="{FF2B5EF4-FFF2-40B4-BE49-F238E27FC236}">
                <a16:creationId xmlns:a16="http://schemas.microsoft.com/office/drawing/2014/main" id="{0ADEBDB6-8FFE-3F4D-87EE-E1326C263A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086389" y="3925668"/>
            <a:ext cx="9144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бъект 12">
            <a:extLst>
              <a:ext uri="{FF2B5EF4-FFF2-40B4-BE49-F238E27FC236}">
                <a16:creationId xmlns:a16="http://schemas.microsoft.com/office/drawing/2014/main" id="{4B9B6C9A-714E-E74D-8220-9FE0753DAC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17204" y="1602213"/>
            <a:ext cx="2787202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8B401F86-4E9F-F249-A697-6711A69A09A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491753" y="2589752"/>
            <a:ext cx="2433339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1" name="Объект 12">
            <a:extLst>
              <a:ext uri="{FF2B5EF4-FFF2-40B4-BE49-F238E27FC236}">
                <a16:creationId xmlns:a16="http://schemas.microsoft.com/office/drawing/2014/main" id="{1F9A08E7-EB3E-2049-993E-85D61B6A3B4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584043" y="4008334"/>
            <a:ext cx="2341049" cy="7742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2" name="Объект 12">
            <a:extLst>
              <a:ext uri="{FF2B5EF4-FFF2-40B4-BE49-F238E27FC236}">
                <a16:creationId xmlns:a16="http://schemas.microsoft.com/office/drawing/2014/main" id="{19DF75E1-FC02-5B4A-A9AB-8289A3381D7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95590" y="5728638"/>
            <a:ext cx="3429502" cy="44868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28DA79F8-342B-D344-880D-94256CBFC2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963" y="1304924"/>
            <a:ext cx="5065376" cy="1431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A6075F0F-DC83-2248-B334-8C004FFF06B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82707" y="5728638"/>
            <a:ext cx="3429502" cy="448683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8" name="Объект 12">
            <a:extLst>
              <a:ext uri="{FF2B5EF4-FFF2-40B4-BE49-F238E27FC236}">
                <a16:creationId xmlns:a16="http://schemas.microsoft.com/office/drawing/2014/main" id="{89A8F9D8-B8E4-5B41-9431-24E34A97194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95679" y="4008334"/>
            <a:ext cx="2341049" cy="774265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FC77911C-3CB1-4D75-8792-93ECFDD889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11997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из 4 элементов (плоск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98" name="Google Shape;5298;p65">
            <a:extLst>
              <a:ext uri="{FF2B5EF4-FFF2-40B4-BE49-F238E27FC236}">
                <a16:creationId xmlns:a16="http://schemas.microsoft.com/office/drawing/2014/main" id="{3A34A41E-FC1A-B549-B1CD-5D4B64B0129D}"/>
              </a:ext>
            </a:extLst>
          </p:cNvPr>
          <p:cNvGrpSpPr/>
          <p:nvPr userDrawn="1"/>
        </p:nvGrpSpPr>
        <p:grpSpPr>
          <a:xfrm flipH="1">
            <a:off x="6772769" y="1909111"/>
            <a:ext cx="4558314" cy="3840091"/>
            <a:chOff x="7636443" y="1204988"/>
            <a:chExt cx="804565" cy="677795"/>
          </a:xfrm>
        </p:grpSpPr>
        <p:grpSp>
          <p:nvGrpSpPr>
            <p:cNvPr id="99" name="Google Shape;5299;p65">
              <a:extLst>
                <a:ext uri="{FF2B5EF4-FFF2-40B4-BE49-F238E27FC236}">
                  <a16:creationId xmlns:a16="http://schemas.microsoft.com/office/drawing/2014/main" id="{F422B60D-832C-8C4E-924E-C3E19A77B53C}"/>
                </a:ext>
              </a:extLst>
            </p:cNvPr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109" name="Google Shape;5300;p65">
                <a:extLst>
                  <a:ext uri="{FF2B5EF4-FFF2-40B4-BE49-F238E27FC236}">
                    <a16:creationId xmlns:a16="http://schemas.microsoft.com/office/drawing/2014/main" id="{532A02A0-0A67-2542-940A-BA57F711EE3C}"/>
                  </a:ext>
                </a:extLst>
              </p:cNvPr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301;p65">
                <a:extLst>
                  <a:ext uri="{FF2B5EF4-FFF2-40B4-BE49-F238E27FC236}">
                    <a16:creationId xmlns:a16="http://schemas.microsoft.com/office/drawing/2014/main" id="{2BBF21D1-B14B-B241-ADF0-25364BD11CAE}"/>
                  </a:ext>
                </a:extLst>
              </p:cNvPr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5302;p65">
              <a:extLst>
                <a:ext uri="{FF2B5EF4-FFF2-40B4-BE49-F238E27FC236}">
                  <a16:creationId xmlns:a16="http://schemas.microsoft.com/office/drawing/2014/main" id="{ACF5AA4E-80AD-AE40-A20C-C01EBC18D64C}"/>
                </a:ext>
              </a:extLst>
            </p:cNvPr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107" name="Google Shape;5303;p65">
                <a:extLst>
                  <a:ext uri="{FF2B5EF4-FFF2-40B4-BE49-F238E27FC236}">
                    <a16:creationId xmlns:a16="http://schemas.microsoft.com/office/drawing/2014/main" id="{465000C0-4427-9641-949B-35E000B9BF60}"/>
                  </a:ext>
                </a:extLst>
              </p:cNvPr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304;p65">
                <a:extLst>
                  <a:ext uri="{FF2B5EF4-FFF2-40B4-BE49-F238E27FC236}">
                    <a16:creationId xmlns:a16="http://schemas.microsoft.com/office/drawing/2014/main" id="{28EDE518-BC33-074C-89D7-1940576D3682}"/>
                  </a:ext>
                </a:extLst>
              </p:cNvPr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5305;p65">
              <a:extLst>
                <a:ext uri="{FF2B5EF4-FFF2-40B4-BE49-F238E27FC236}">
                  <a16:creationId xmlns:a16="http://schemas.microsoft.com/office/drawing/2014/main" id="{1A2E505A-95C9-D94E-9495-A40298B14500}"/>
                </a:ext>
              </a:extLst>
            </p:cNvPr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105" name="Google Shape;5306;p65">
                <a:extLst>
                  <a:ext uri="{FF2B5EF4-FFF2-40B4-BE49-F238E27FC236}">
                    <a16:creationId xmlns:a16="http://schemas.microsoft.com/office/drawing/2014/main" id="{148B285E-2B56-204F-9F20-F3EF0734C9F1}"/>
                  </a:ext>
                </a:extLst>
              </p:cNvPr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307;p65">
                <a:extLst>
                  <a:ext uri="{FF2B5EF4-FFF2-40B4-BE49-F238E27FC236}">
                    <a16:creationId xmlns:a16="http://schemas.microsoft.com/office/drawing/2014/main" id="{427EC42F-FB95-244F-8A4A-F1907452EAD2}"/>
                  </a:ext>
                </a:extLst>
              </p:cNvPr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5308;p65">
              <a:extLst>
                <a:ext uri="{FF2B5EF4-FFF2-40B4-BE49-F238E27FC236}">
                  <a16:creationId xmlns:a16="http://schemas.microsoft.com/office/drawing/2014/main" id="{7B394B8E-4EE0-1C40-B567-C6BC0F64A3CD}"/>
                </a:ext>
              </a:extLst>
            </p:cNvPr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103" name="Google Shape;5309;p65">
                <a:extLst>
                  <a:ext uri="{FF2B5EF4-FFF2-40B4-BE49-F238E27FC236}">
                    <a16:creationId xmlns:a16="http://schemas.microsoft.com/office/drawing/2014/main" id="{F794F42D-FA35-EC48-B769-2304B2621709}"/>
                  </a:ext>
                </a:extLst>
              </p:cNvPr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310;p65">
                <a:extLst>
                  <a:ext uri="{FF2B5EF4-FFF2-40B4-BE49-F238E27FC236}">
                    <a16:creationId xmlns:a16="http://schemas.microsoft.com/office/drawing/2014/main" id="{A646B911-C40D-7849-B45B-5CB38C7642A2}"/>
                  </a:ext>
                </a:extLst>
              </p:cNvPr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2B2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39B7DA-2D06-FE41-8534-5534E3D7F9C5}"/>
              </a:ext>
            </a:extLst>
          </p:cNvPr>
          <p:cNvCxnSpPr>
            <a:cxnSpLocks/>
            <a:endCxn id="9" idx="3"/>
          </p:cNvCxnSpPr>
          <p:nvPr userDrawn="1"/>
        </p:nvCxnSpPr>
        <p:spPr>
          <a:xfrm rot="10800000">
            <a:off x="5441101" y="2065025"/>
            <a:ext cx="1344187" cy="827086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>
            <a:extLst>
              <a:ext uri="{FF2B5EF4-FFF2-40B4-BE49-F238E27FC236}">
                <a16:creationId xmlns:a16="http://schemas.microsoft.com/office/drawing/2014/main" id="{C0987908-0F73-5344-9E19-ADE12FCF88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2889" y="1738725"/>
            <a:ext cx="3838211" cy="652599"/>
          </a:xfrm>
        </p:spPr>
        <p:txBody>
          <a:bodyPr anchor="t"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1" name="Объект 8">
            <a:extLst>
              <a:ext uri="{FF2B5EF4-FFF2-40B4-BE49-F238E27FC236}">
                <a16:creationId xmlns:a16="http://schemas.microsoft.com/office/drawing/2014/main" id="{4CC04A7C-5010-CB4F-9C8D-AF32D73283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2889" y="2824451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2" name="Объект 8">
            <a:extLst>
              <a:ext uri="{FF2B5EF4-FFF2-40B4-BE49-F238E27FC236}">
                <a16:creationId xmlns:a16="http://schemas.microsoft.com/office/drawing/2014/main" id="{0F330AE2-E388-BC40-8197-8E8ADB0A9E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02889" y="4028735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3" name="Объект 8">
            <a:extLst>
              <a:ext uri="{FF2B5EF4-FFF2-40B4-BE49-F238E27FC236}">
                <a16:creationId xmlns:a16="http://schemas.microsoft.com/office/drawing/2014/main" id="{0DD555CB-4373-0241-96F1-4380A964A42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02889" y="5173739"/>
            <a:ext cx="3838211" cy="652599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cxnSp>
        <p:nvCxnSpPr>
          <p:cNvPr id="114" name="Прямая соединительная линия 2">
            <a:extLst>
              <a:ext uri="{FF2B5EF4-FFF2-40B4-BE49-F238E27FC236}">
                <a16:creationId xmlns:a16="http://schemas.microsoft.com/office/drawing/2014/main" id="{530FC166-D576-0C46-B980-252429E27306}"/>
              </a:ext>
            </a:extLst>
          </p:cNvPr>
          <p:cNvCxnSpPr>
            <a:cxnSpLocks/>
            <a:endCxn id="113" idx="3"/>
          </p:cNvCxnSpPr>
          <p:nvPr userDrawn="1"/>
        </p:nvCxnSpPr>
        <p:spPr>
          <a:xfrm rot="10800000" flipV="1">
            <a:off x="5441100" y="4627471"/>
            <a:ext cx="1323390" cy="87256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2">
            <a:extLst>
              <a:ext uri="{FF2B5EF4-FFF2-40B4-BE49-F238E27FC236}">
                <a16:creationId xmlns:a16="http://schemas.microsoft.com/office/drawing/2014/main" id="{795AA57B-3FE9-C24B-91A4-9C7726E74A41}"/>
              </a:ext>
            </a:extLst>
          </p:cNvPr>
          <p:cNvCxnSpPr>
            <a:cxnSpLocks/>
            <a:endCxn id="111" idx="3"/>
          </p:cNvCxnSpPr>
          <p:nvPr userDrawn="1"/>
        </p:nvCxnSpPr>
        <p:spPr>
          <a:xfrm rot="10800000">
            <a:off x="5441101" y="3150751"/>
            <a:ext cx="1344185" cy="32652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2">
            <a:extLst>
              <a:ext uri="{FF2B5EF4-FFF2-40B4-BE49-F238E27FC236}">
                <a16:creationId xmlns:a16="http://schemas.microsoft.com/office/drawing/2014/main" id="{487B1485-3A1E-7F4D-BF38-5EC8FC201D70}"/>
              </a:ext>
            </a:extLst>
          </p:cNvPr>
          <p:cNvCxnSpPr>
            <a:cxnSpLocks/>
            <a:endCxn id="112" idx="3"/>
          </p:cNvCxnSpPr>
          <p:nvPr userDrawn="1"/>
        </p:nvCxnSpPr>
        <p:spPr>
          <a:xfrm rot="10800000" flipV="1">
            <a:off x="5441101" y="4035507"/>
            <a:ext cx="1344187" cy="319528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9">
            <a:extLst>
              <a:ext uri="{FF2B5EF4-FFF2-40B4-BE49-F238E27FC236}">
                <a16:creationId xmlns:a16="http://schemas.microsoft.com/office/drawing/2014/main" id="{97B5B51E-B8E4-4305-8808-70C306271A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4005272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нфографика: схема плоская из 4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6" name="Google Shape;8652;p57">
            <a:extLst>
              <a:ext uri="{FF2B5EF4-FFF2-40B4-BE49-F238E27FC236}">
                <a16:creationId xmlns:a16="http://schemas.microsoft.com/office/drawing/2014/main" id="{CB78A4FB-E33C-EB4B-BC02-82C34E03F712}"/>
              </a:ext>
            </a:extLst>
          </p:cNvPr>
          <p:cNvGrpSpPr/>
          <p:nvPr userDrawn="1"/>
        </p:nvGrpSpPr>
        <p:grpSpPr>
          <a:xfrm>
            <a:off x="3890678" y="1678555"/>
            <a:ext cx="4410644" cy="4015240"/>
            <a:chOff x="267375" y="1071875"/>
            <a:chExt cx="470500" cy="428550"/>
          </a:xfrm>
        </p:grpSpPr>
        <p:sp>
          <p:nvSpPr>
            <p:cNvPr id="27" name="Google Shape;8653;p57">
              <a:extLst>
                <a:ext uri="{FF2B5EF4-FFF2-40B4-BE49-F238E27FC236}">
                  <a16:creationId xmlns:a16="http://schemas.microsoft.com/office/drawing/2014/main" id="{67489772-E6ED-AA48-B242-68D2C235BE3A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54;p57">
              <a:extLst>
                <a:ext uri="{FF2B5EF4-FFF2-40B4-BE49-F238E27FC236}">
                  <a16:creationId xmlns:a16="http://schemas.microsoft.com/office/drawing/2014/main" id="{3B97C570-DD22-D642-9992-129606395526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55;p57">
              <a:extLst>
                <a:ext uri="{FF2B5EF4-FFF2-40B4-BE49-F238E27FC236}">
                  <a16:creationId xmlns:a16="http://schemas.microsoft.com/office/drawing/2014/main" id="{C796A517-5930-EE41-A634-6DDD89E3360D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56;p57">
              <a:extLst>
                <a:ext uri="{FF2B5EF4-FFF2-40B4-BE49-F238E27FC236}">
                  <a16:creationId xmlns:a16="http://schemas.microsoft.com/office/drawing/2014/main" id="{D84AF50E-8F3F-4642-99EB-3785B501418B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57;p57">
              <a:extLst>
                <a:ext uri="{FF2B5EF4-FFF2-40B4-BE49-F238E27FC236}">
                  <a16:creationId xmlns:a16="http://schemas.microsoft.com/office/drawing/2014/main" id="{3E3BF8D4-3583-C14B-B306-2A3414F6EF86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58;p57">
              <a:extLst>
                <a:ext uri="{FF2B5EF4-FFF2-40B4-BE49-F238E27FC236}">
                  <a16:creationId xmlns:a16="http://schemas.microsoft.com/office/drawing/2014/main" id="{3721F224-C711-F547-847B-EE9AB7C98CD9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59;p57">
              <a:extLst>
                <a:ext uri="{FF2B5EF4-FFF2-40B4-BE49-F238E27FC236}">
                  <a16:creationId xmlns:a16="http://schemas.microsoft.com/office/drawing/2014/main" id="{36B3BF9C-4708-D54B-A617-9F3B15A3D4AA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8660;p57">
              <a:extLst>
                <a:ext uri="{FF2B5EF4-FFF2-40B4-BE49-F238E27FC236}">
                  <a16:creationId xmlns:a16="http://schemas.microsoft.com/office/drawing/2014/main" id="{DCDA67F7-AB08-4445-ADC3-7D53451D2FD9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18112B49-DCB2-1F4B-933C-D6C4770E4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836" y="2092212"/>
            <a:ext cx="2618942" cy="9144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:a16="http://schemas.microsoft.com/office/drawing/2014/main" id="{A32ADDF2-0C6E-ED46-AC00-10BF5547E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836" y="4537850"/>
            <a:ext cx="2618942" cy="9144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1624FCD7-4613-D145-9114-4B1D209C7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4772" y="4537850"/>
            <a:ext cx="2618942" cy="91440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0" name="Текст 6">
            <a:extLst>
              <a:ext uri="{FF2B5EF4-FFF2-40B4-BE49-F238E27FC236}">
                <a16:creationId xmlns:a16="http://schemas.microsoft.com/office/drawing/2014/main" id="{59BB4B42-F952-E54F-8B62-918C153D12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94772" y="2092212"/>
            <a:ext cx="2618942" cy="91440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316D3CBF-C8F5-486B-B8EB-E13E8D926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036930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DCBAD-FEE2-4CE2-883F-B8C9DE017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2D8099-3D57-4EE6-BC85-9680636EC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9D4E1-3F3B-4B67-A908-93464DEF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C7284-84EE-440E-AAFF-F47CC0DD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E18FA-82A2-4D88-A37C-1D74BD39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48192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4140E-1E6F-46FB-8E3A-6D8DE9B2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607C1-2855-416F-87D1-3EBC907B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C96F0-84A4-49B0-BE1D-8066CCE1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29B18-42E9-4A88-8532-C7C8BDF6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AB5D7-A93A-42EA-9099-5F7C373C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36028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82B22-4182-4D5C-821C-58DB8540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7605C-ECC8-41F5-904E-252DCE66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0FB9B-35F7-4654-B1DA-610BA71A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2C08D-A504-4A8D-A9C4-6BFA3D1F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F98AA-169B-45A3-958B-60D395B5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439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760243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2D1B5-0354-4B89-9F2B-EA83FA82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94EDC-E623-4A57-B9C3-D159ACE8B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CAD01-5EDF-44E3-89FC-71BCB722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ABDB5-63A9-47A5-AC34-C7AC375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37C12-5E8E-4629-8553-A7E9B562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3EC53-61E1-4AE7-AB02-62632E3A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22606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00A7D-7210-4F88-8625-077BD1A3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9AF50-CB2C-4C4C-97B8-9ACBCE54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C34AD-4A42-4273-BC5F-EA52AC47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E34894-5EAD-486E-BAA2-6CDD32CF5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AE124C-95FD-438E-A1D4-C1DAB1EB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68F167-A6A5-4156-863E-765E5BAA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FB5928-92C5-4BD5-A190-4447D53E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A8D579-1C52-4185-9F9A-AB92BD43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85831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73D77-D6BA-40A2-9A93-C8955A20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7D492B-41FB-4D69-8532-F6E191E9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2109E5-D25A-4635-B069-5975AA81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AB70F-73F8-4ED8-B5E1-C3950413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09526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A5BEE1-FB41-4064-91FD-FE43D031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EAD8FA-D232-4D43-97AC-B1490A9F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CBB84-645E-44E9-BCC3-32DE3EA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35934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51679-E5C6-46F6-9689-FC1DEBA8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92757-2B7D-4942-857D-143E0FAA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78E1CD-F64F-4C8A-94E0-0D7B2D9BF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18270-E991-4B65-8236-DB1E4A0A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F77B4-A77F-472D-B464-1FC065CF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5FAF4-B40A-4BDC-8EE2-9072D23D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10200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7CAFF-1E0D-48A1-94F9-8E1C5B81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A4C60C-50A3-4A64-8FD9-72805B4E4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B96B84-C753-4BF8-B541-FF9FF724E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948C5-3F8A-4C45-BAC5-F0F359B6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934CF4-1E87-400A-BD72-BE039E99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F4FEEA-3F7F-4275-BFC8-916E68EF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77225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8E410-70C8-45EA-BDC4-03A5D49D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B40EA4-744E-40E0-88AA-0E870BC4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7DBCA-2DAF-4E33-92F1-6E346CA0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C2706-1425-4BB7-AD9C-A4F4BD66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D00A0-F33A-4B72-B946-6D49C258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66310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85E84-8A57-4850-A83E-6434E70D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0F9411-4D70-41E9-9CD4-3FCE7278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BACBC-EB9D-4346-9A8F-56579125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31C5F-8A72-4DDF-832A-939C84DC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1498F-A0E0-4AD7-83E1-64011439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7397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963" y="1268413"/>
            <a:ext cx="11519999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ru-RU" sz="1800" dirty="0"/>
            </a:lvl1pPr>
            <a:lvl2pPr>
              <a:defRPr lang="ru-RU" sz="1600" dirty="0"/>
            </a:lvl2pPr>
            <a:lvl3pPr>
              <a:defRPr lang="ru-RU" sz="1400" dirty="0"/>
            </a:lvl3pPr>
            <a:lvl4pPr>
              <a:defRPr lang="ru-RU" sz="1200" dirty="0"/>
            </a:lvl4pPr>
            <a:lvl5pPr>
              <a:defRPr lang="ru-RU" sz="12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0034063-2751-4BE4-B2DB-3CDED2710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6356351"/>
            <a:ext cx="6239457" cy="3127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chemeClr val="accent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372307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268420"/>
            <a:ext cx="11522075" cy="21764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spc="-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841562"/>
            <a:ext cx="5516562" cy="32815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334963" y="3477531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3510187"/>
            <a:ext cx="11522074" cy="11552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5872618"/>
            <a:ext cx="5516562" cy="328157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9006840" y="106681"/>
            <a:ext cx="2971799" cy="996314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226531"/>
            <a:ext cx="5516562" cy="4699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421082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07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9.xml"/><Relationship Id="rId68" Type="http://schemas.openxmlformats.org/officeDocument/2006/relationships/slideLayout" Target="../slideLayouts/slideLayout154.xml"/><Relationship Id="rId84" Type="http://schemas.openxmlformats.org/officeDocument/2006/relationships/slideLayout" Target="../slideLayouts/slideLayout170.xml"/><Relationship Id="rId89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9.xml"/><Relationship Id="rId58" Type="http://schemas.openxmlformats.org/officeDocument/2006/relationships/slideLayout" Target="../slideLayouts/slideLayout144.xml"/><Relationship Id="rId74" Type="http://schemas.openxmlformats.org/officeDocument/2006/relationships/slideLayout" Target="../slideLayouts/slideLayout160.xml"/><Relationship Id="rId79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176.xml"/><Relationship Id="rId95" Type="http://schemas.openxmlformats.org/officeDocument/2006/relationships/theme" Target="../theme/theme2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64" Type="http://schemas.openxmlformats.org/officeDocument/2006/relationships/slideLayout" Target="../slideLayouts/slideLayout150.xml"/><Relationship Id="rId69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94.xml"/><Relationship Id="rId51" Type="http://schemas.openxmlformats.org/officeDocument/2006/relationships/slideLayout" Target="../slideLayouts/slideLayout137.xml"/><Relationship Id="rId72" Type="http://schemas.openxmlformats.org/officeDocument/2006/relationships/slideLayout" Target="../slideLayouts/slideLayout158.xml"/><Relationship Id="rId80" Type="http://schemas.openxmlformats.org/officeDocument/2006/relationships/slideLayout" Target="../slideLayouts/slideLayout166.xml"/><Relationship Id="rId85" Type="http://schemas.openxmlformats.org/officeDocument/2006/relationships/slideLayout" Target="../slideLayouts/slideLayout171.xml"/><Relationship Id="rId9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59" Type="http://schemas.openxmlformats.org/officeDocument/2006/relationships/slideLayout" Target="../slideLayouts/slideLayout145.xml"/><Relationship Id="rId67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54" Type="http://schemas.openxmlformats.org/officeDocument/2006/relationships/slideLayout" Target="../slideLayouts/slideLayout140.xml"/><Relationship Id="rId62" Type="http://schemas.openxmlformats.org/officeDocument/2006/relationships/slideLayout" Target="../slideLayouts/slideLayout148.xml"/><Relationship Id="rId70" Type="http://schemas.openxmlformats.org/officeDocument/2006/relationships/slideLayout" Target="../slideLayouts/slideLayout156.xml"/><Relationship Id="rId75" Type="http://schemas.openxmlformats.org/officeDocument/2006/relationships/slideLayout" Target="../slideLayouts/slideLayout161.xml"/><Relationship Id="rId83" Type="http://schemas.openxmlformats.org/officeDocument/2006/relationships/slideLayout" Target="../slideLayouts/slideLayout169.xml"/><Relationship Id="rId88" Type="http://schemas.openxmlformats.org/officeDocument/2006/relationships/slideLayout" Target="../slideLayouts/slideLayout174.xml"/><Relationship Id="rId91" Type="http://schemas.openxmlformats.org/officeDocument/2006/relationships/slideLayout" Target="../slideLayouts/slideLayout177.xml"/><Relationship Id="rId96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35.xml"/><Relationship Id="rId57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52" Type="http://schemas.openxmlformats.org/officeDocument/2006/relationships/slideLayout" Target="../slideLayouts/slideLayout138.xml"/><Relationship Id="rId60" Type="http://schemas.openxmlformats.org/officeDocument/2006/relationships/slideLayout" Target="../slideLayouts/slideLayout146.xml"/><Relationship Id="rId65" Type="http://schemas.openxmlformats.org/officeDocument/2006/relationships/slideLayout" Target="../slideLayouts/slideLayout151.xml"/><Relationship Id="rId73" Type="http://schemas.openxmlformats.org/officeDocument/2006/relationships/slideLayout" Target="../slideLayouts/slideLayout159.xml"/><Relationship Id="rId78" Type="http://schemas.openxmlformats.org/officeDocument/2006/relationships/slideLayout" Target="../slideLayouts/slideLayout164.xml"/><Relationship Id="rId81" Type="http://schemas.openxmlformats.org/officeDocument/2006/relationships/slideLayout" Target="../slideLayouts/slideLayout167.xml"/><Relationship Id="rId86" Type="http://schemas.openxmlformats.org/officeDocument/2006/relationships/slideLayout" Target="../slideLayouts/slideLayout172.xml"/><Relationship Id="rId94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20.xml"/><Relationship Id="rId50" Type="http://schemas.openxmlformats.org/officeDocument/2006/relationships/slideLayout" Target="../slideLayouts/slideLayout136.xml"/><Relationship Id="rId55" Type="http://schemas.openxmlformats.org/officeDocument/2006/relationships/slideLayout" Target="../slideLayouts/slideLayout141.xml"/><Relationship Id="rId7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93.xml"/><Relationship Id="rId71" Type="http://schemas.openxmlformats.org/officeDocument/2006/relationships/slideLayout" Target="../slideLayouts/slideLayout157.xml"/><Relationship Id="rId9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10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66" Type="http://schemas.openxmlformats.org/officeDocument/2006/relationships/slideLayout" Target="../slideLayouts/slideLayout152.xml"/><Relationship Id="rId87" Type="http://schemas.openxmlformats.org/officeDocument/2006/relationships/slideLayout" Target="../slideLayouts/slideLayout173.xml"/><Relationship Id="rId61" Type="http://schemas.openxmlformats.org/officeDocument/2006/relationships/slideLayout" Target="../slideLayouts/slideLayout147.xml"/><Relationship Id="rId82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56" Type="http://schemas.openxmlformats.org/officeDocument/2006/relationships/slideLayout" Target="../slideLayouts/slideLayout142.xml"/><Relationship Id="rId77" Type="http://schemas.openxmlformats.org/officeDocument/2006/relationships/slideLayout" Target="../slideLayouts/slideLayout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67501" y="6356351"/>
            <a:ext cx="476885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metria" panose="020B0503020204020204" pitchFamily="34" charset="-52"/>
                <a:ea typeface="Geometria" panose="020B0503020204020204" pitchFamily="34" charset="-52"/>
              </a:defRPr>
            </a:lvl1pPr>
          </a:lstStyle>
          <a:p>
            <a:r>
              <a:rPr lang="ru-RU" dirty="0"/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36350" y="6356351"/>
            <a:ext cx="420688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metria" panose="020B0503020204020204" pitchFamily="34" charset="-52"/>
                <a:ea typeface="Geometria" panose="020B0503020204020204" pitchFamily="34" charset="-52"/>
              </a:defRPr>
            </a:lvl1pPr>
          </a:lstStyle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E7939F-4638-4FDA-AE04-ACD01E47D7B5}"/>
              </a:ext>
            </a:extLst>
          </p:cNvPr>
          <p:cNvPicPr>
            <a:picLocks noChangeAspect="1"/>
          </p:cNvPicPr>
          <p:nvPr/>
        </p:nvPicPr>
        <p:blipFill rotWithShape="1">
          <a:blip r:embed="rId88"/>
          <a:srcRect l="29840" t="22666" r="28400" b="38334"/>
          <a:stretch/>
        </p:blipFill>
        <p:spPr>
          <a:xfrm>
            <a:off x="11066840" y="196225"/>
            <a:ext cx="790197" cy="8197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A85DC-396B-42AC-BC97-00D5812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88913"/>
            <a:ext cx="10590130" cy="827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B4C6C20-F1B9-4E52-8C08-C808DA00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268413"/>
            <a:ext cx="11522076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EA80BA-5518-4C17-9821-93F7F1939CC0}"/>
              </a:ext>
            </a:extLst>
          </p:cNvPr>
          <p:cNvCxnSpPr/>
          <p:nvPr/>
        </p:nvCxnSpPr>
        <p:spPr>
          <a:xfrm>
            <a:off x="0" y="6276975"/>
            <a:ext cx="1219200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48" r:id="rId48"/>
    <p:sldLayoutId id="2147483849" r:id="rId49"/>
    <p:sldLayoutId id="2147483850" r:id="rId50"/>
    <p:sldLayoutId id="2147483851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58" r:id="rId58"/>
    <p:sldLayoutId id="2147483859" r:id="rId59"/>
    <p:sldLayoutId id="2147483860" r:id="rId60"/>
    <p:sldLayoutId id="2147483861" r:id="rId61"/>
    <p:sldLayoutId id="2147483862" r:id="rId62"/>
    <p:sldLayoutId id="2147483863" r:id="rId63"/>
    <p:sldLayoutId id="2147483864" r:id="rId64"/>
    <p:sldLayoutId id="2147483865" r:id="rId65"/>
    <p:sldLayoutId id="2147483866" r:id="rId66"/>
    <p:sldLayoutId id="2147483867" r:id="rId67"/>
    <p:sldLayoutId id="2147483868" r:id="rId68"/>
    <p:sldLayoutId id="2147483869" r:id="rId69"/>
    <p:sldLayoutId id="2147483870" r:id="rId70"/>
    <p:sldLayoutId id="2147483871" r:id="rId71"/>
    <p:sldLayoutId id="2147483872" r:id="rId72"/>
    <p:sldLayoutId id="2147483873" r:id="rId73"/>
    <p:sldLayoutId id="2147483874" r:id="rId74"/>
    <p:sldLayoutId id="2147483875" r:id="rId75"/>
    <p:sldLayoutId id="2147483876" r:id="rId76"/>
    <p:sldLayoutId id="2147483877" r:id="rId77"/>
    <p:sldLayoutId id="2147483878" r:id="rId78"/>
    <p:sldLayoutId id="2147483879" r:id="rId79"/>
    <p:sldLayoutId id="2147483880" r:id="rId80"/>
    <p:sldLayoutId id="2147483881" r:id="rId81"/>
    <p:sldLayoutId id="2147483882" r:id="rId82"/>
    <p:sldLayoutId id="2147483883" r:id="rId83"/>
    <p:sldLayoutId id="2147483884" r:id="rId84"/>
    <p:sldLayoutId id="2147483885" r:id="rId85"/>
    <p:sldLayoutId id="2147483886" r:id="rId8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Geometria" panose="020B0503020204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40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0D844-0099-46EC-82C1-B3C00CF4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7D5A96-4A57-485C-846D-D2DE2E356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C6376-2EBA-461F-9494-E6C9DCBE7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7EF4-95A5-4F8A-9FEA-F689205F8A8B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87A94-6AB8-4229-A747-2F5DFBA69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Министерство науки и высшего образования Российской Федерации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B3008-E7A7-4523-8154-7A338CA8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BF3B-361D-4191-8ECA-260AA86097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EBC938-119D-4B5E-91B3-D373A812A183}"/>
              </a:ext>
            </a:extLst>
          </p:cNvPr>
          <p:cNvPicPr>
            <a:picLocks noChangeAspect="1"/>
          </p:cNvPicPr>
          <p:nvPr/>
        </p:nvPicPr>
        <p:blipFill rotWithShape="1">
          <a:blip r:embed="rId96"/>
          <a:srcRect l="29840" t="22666" r="28400" b="38334"/>
          <a:stretch/>
        </p:blipFill>
        <p:spPr>
          <a:xfrm>
            <a:off x="11066840" y="196225"/>
            <a:ext cx="790197" cy="81977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F84A63-6031-4D71-AB28-FF48404AAB52}"/>
              </a:ext>
            </a:extLst>
          </p:cNvPr>
          <p:cNvCxnSpPr/>
          <p:nvPr/>
        </p:nvCxnSpPr>
        <p:spPr>
          <a:xfrm>
            <a:off x="0" y="6276975"/>
            <a:ext cx="1219200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C0E0FA-EC2B-4B5B-9FDD-C0CA3576D1DA}"/>
              </a:ext>
            </a:extLst>
          </p:cNvPr>
          <p:cNvSpPr/>
          <p:nvPr/>
        </p:nvSpPr>
        <p:spPr>
          <a:xfrm>
            <a:off x="0" y="188913"/>
            <a:ext cx="193214" cy="827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0" r:id="rId12"/>
    <p:sldLayoutId id="2147483687" r:id="rId13"/>
    <p:sldLayoutId id="2147483672" r:id="rId14"/>
    <p:sldLayoutId id="2147483797" r:id="rId15"/>
    <p:sldLayoutId id="2147483743" r:id="rId16"/>
    <p:sldLayoutId id="2147483727" r:id="rId17"/>
    <p:sldLayoutId id="2147483680" r:id="rId18"/>
    <p:sldLayoutId id="2147483678" r:id="rId19"/>
    <p:sldLayoutId id="2147483671" r:id="rId20"/>
    <p:sldLayoutId id="2147483668" r:id="rId21"/>
    <p:sldLayoutId id="2147483677" r:id="rId22"/>
    <p:sldLayoutId id="2147483704" r:id="rId23"/>
    <p:sldLayoutId id="2147483682" r:id="rId24"/>
    <p:sldLayoutId id="2147483706" r:id="rId25"/>
    <p:sldLayoutId id="2147483740" r:id="rId26"/>
    <p:sldLayoutId id="2147483733" r:id="rId27"/>
    <p:sldLayoutId id="2147483735" r:id="rId28"/>
    <p:sldLayoutId id="2147483736" r:id="rId29"/>
    <p:sldLayoutId id="2147483737" r:id="rId30"/>
    <p:sldLayoutId id="2147483721" r:id="rId31"/>
    <p:sldLayoutId id="2147483745" r:id="rId32"/>
    <p:sldLayoutId id="2147483744" r:id="rId33"/>
    <p:sldLayoutId id="2147483796" r:id="rId34"/>
    <p:sldLayoutId id="2147483722" r:id="rId35"/>
    <p:sldLayoutId id="2147483723" r:id="rId36"/>
    <p:sldLayoutId id="2147483725" r:id="rId37"/>
    <p:sldLayoutId id="2147483726" r:id="rId38"/>
    <p:sldLayoutId id="2147483741" r:id="rId39"/>
    <p:sldLayoutId id="2147483734" r:id="rId40"/>
    <p:sldLayoutId id="2147483729" r:id="rId41"/>
    <p:sldLayoutId id="2147483731" r:id="rId42"/>
    <p:sldLayoutId id="2147483730" r:id="rId43"/>
    <p:sldLayoutId id="2147483728" r:id="rId44"/>
    <p:sldLayoutId id="2147483691" r:id="rId45"/>
    <p:sldLayoutId id="2147483732" r:id="rId46"/>
    <p:sldLayoutId id="2147483739" r:id="rId47"/>
    <p:sldLayoutId id="2147483702" r:id="rId48"/>
    <p:sldLayoutId id="2147483703" r:id="rId49"/>
    <p:sldLayoutId id="2147483685" r:id="rId50"/>
    <p:sldLayoutId id="2147483790" r:id="rId51"/>
    <p:sldLayoutId id="2147483791" r:id="rId52"/>
    <p:sldLayoutId id="2147483792" r:id="rId53"/>
    <p:sldLayoutId id="2147483754" r:id="rId54"/>
    <p:sldLayoutId id="2147483753" r:id="rId55"/>
    <p:sldLayoutId id="2147483752" r:id="rId56"/>
    <p:sldLayoutId id="2147483789" r:id="rId57"/>
    <p:sldLayoutId id="2147483794" r:id="rId58"/>
    <p:sldLayoutId id="2147483793" r:id="rId59"/>
    <p:sldLayoutId id="2147483795" r:id="rId60"/>
    <p:sldLayoutId id="2147483689" r:id="rId61"/>
    <p:sldLayoutId id="2147483759" r:id="rId62"/>
    <p:sldLayoutId id="2147483738" r:id="rId63"/>
    <p:sldLayoutId id="2147483756" r:id="rId64"/>
    <p:sldLayoutId id="2147483757" r:id="rId65"/>
    <p:sldLayoutId id="2147483758" r:id="rId66"/>
    <p:sldLayoutId id="2147483760" r:id="rId67"/>
    <p:sldLayoutId id="2147483761" r:id="rId68"/>
    <p:sldLayoutId id="2147483762" r:id="rId69"/>
    <p:sldLayoutId id="2147483763" r:id="rId70"/>
    <p:sldLayoutId id="2147483764" r:id="rId71"/>
    <p:sldLayoutId id="2147483765" r:id="rId72"/>
    <p:sldLayoutId id="2147483767" r:id="rId73"/>
    <p:sldLayoutId id="2147483768" r:id="rId74"/>
    <p:sldLayoutId id="2147483769" r:id="rId75"/>
    <p:sldLayoutId id="2147483770" r:id="rId76"/>
    <p:sldLayoutId id="2147483771" r:id="rId77"/>
    <p:sldLayoutId id="2147483772" r:id="rId78"/>
    <p:sldLayoutId id="2147483773" r:id="rId79"/>
    <p:sldLayoutId id="2147483774" r:id="rId80"/>
    <p:sldLayoutId id="2147483775" r:id="rId81"/>
    <p:sldLayoutId id="2147483776" r:id="rId82"/>
    <p:sldLayoutId id="2147483777" r:id="rId83"/>
    <p:sldLayoutId id="2147483778" r:id="rId84"/>
    <p:sldLayoutId id="2147483779" r:id="rId85"/>
    <p:sldLayoutId id="2147483780" r:id="rId86"/>
    <p:sldLayoutId id="2147483781" r:id="rId87"/>
    <p:sldLayoutId id="2147483782" r:id="rId88"/>
    <p:sldLayoutId id="2147483783" r:id="rId89"/>
    <p:sldLayoutId id="2147483784" r:id="rId90"/>
    <p:sldLayoutId id="2147483785" r:id="rId91"/>
    <p:sldLayoutId id="2147483786" r:id="rId92"/>
    <p:sldLayoutId id="2147483787" r:id="rId93"/>
    <p:sldLayoutId id="2147483788" r:id="rId9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orient="horz" pos="4201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aldom.ru/upload/gallery/311/53811_1295a4ba959c240ee5c990b7eee87dcb882d7b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03" y="1540752"/>
            <a:ext cx="6181897" cy="35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26">
            <a:extLst>
              <a:ext uri="{FF2B5EF4-FFF2-40B4-BE49-F238E27FC236}">
                <a16:creationId xmlns:a16="http://schemas.microsoft.com/office/drawing/2014/main" id="{75810051-0B53-4643-B36A-1B7EFA80AF42}"/>
              </a:ext>
            </a:extLst>
          </p:cNvPr>
          <p:cNvSpPr/>
          <p:nvPr/>
        </p:nvSpPr>
        <p:spPr>
          <a:xfrm flipH="1" flipV="1">
            <a:off x="-1" y="-7416"/>
            <a:ext cx="12192139" cy="2116048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1086875"/>
              <a:gd name="connsiteX1" fmla="*/ 7839706 w 12193991"/>
              <a:gd name="connsiteY1" fmla="*/ 205274 h 1086875"/>
              <a:gd name="connsiteX2" fmla="*/ 8119623 w 12193991"/>
              <a:gd name="connsiteY2" fmla="*/ 0 h 1086875"/>
              <a:gd name="connsiteX3" fmla="*/ 12193991 w 12193991"/>
              <a:gd name="connsiteY3" fmla="*/ 9330 h 1086875"/>
              <a:gd name="connsiteX4" fmla="*/ 12193991 w 12193991"/>
              <a:gd name="connsiteY4" fmla="*/ 625150 h 1086875"/>
              <a:gd name="connsiteX5" fmla="*/ 0 w 12193991"/>
              <a:gd name="connsiteY5" fmla="*/ 1086875 h 1086875"/>
              <a:gd name="connsiteX6" fmla="*/ 1991 w 12193991"/>
              <a:gd name="connsiteY6" fmla="*/ 216790 h 1086875"/>
              <a:gd name="connsiteX0" fmla="*/ 1991 w 12203045"/>
              <a:gd name="connsiteY0" fmla="*/ 216790 h 1086875"/>
              <a:gd name="connsiteX1" fmla="*/ 7839706 w 12203045"/>
              <a:gd name="connsiteY1" fmla="*/ 205274 h 1086875"/>
              <a:gd name="connsiteX2" fmla="*/ 8119623 w 12203045"/>
              <a:gd name="connsiteY2" fmla="*/ 0 h 1086875"/>
              <a:gd name="connsiteX3" fmla="*/ 12193991 w 12203045"/>
              <a:gd name="connsiteY3" fmla="*/ 9330 h 1086875"/>
              <a:gd name="connsiteX4" fmla="*/ 12203045 w 12203045"/>
              <a:gd name="connsiteY4" fmla="*/ 1077823 h 1086875"/>
              <a:gd name="connsiteX5" fmla="*/ 0 w 12203045"/>
              <a:gd name="connsiteY5" fmla="*/ 1086875 h 1086875"/>
              <a:gd name="connsiteX6" fmla="*/ 1991 w 12203045"/>
              <a:gd name="connsiteY6" fmla="*/ 216790 h 1086875"/>
              <a:gd name="connsiteX0" fmla="*/ 1991 w 12203045"/>
              <a:gd name="connsiteY0" fmla="*/ 216790 h 2096998"/>
              <a:gd name="connsiteX1" fmla="*/ 7839706 w 12203045"/>
              <a:gd name="connsiteY1" fmla="*/ 205274 h 2096998"/>
              <a:gd name="connsiteX2" fmla="*/ 8119623 w 12203045"/>
              <a:gd name="connsiteY2" fmla="*/ 0 h 2096998"/>
              <a:gd name="connsiteX3" fmla="*/ 12193991 w 12203045"/>
              <a:gd name="connsiteY3" fmla="*/ 9330 h 2096998"/>
              <a:gd name="connsiteX4" fmla="*/ 12203045 w 12203045"/>
              <a:gd name="connsiteY4" fmla="*/ 2096998 h 2096998"/>
              <a:gd name="connsiteX5" fmla="*/ 0 w 12203045"/>
              <a:gd name="connsiteY5" fmla="*/ 1086875 h 2096998"/>
              <a:gd name="connsiteX6" fmla="*/ 1991 w 12203045"/>
              <a:gd name="connsiteY6" fmla="*/ 216790 h 2096998"/>
              <a:gd name="connsiteX0" fmla="*/ 140 w 12201194"/>
              <a:gd name="connsiteY0" fmla="*/ 216790 h 2106050"/>
              <a:gd name="connsiteX1" fmla="*/ 7837855 w 12201194"/>
              <a:gd name="connsiteY1" fmla="*/ 205274 h 2106050"/>
              <a:gd name="connsiteX2" fmla="*/ 8117772 w 12201194"/>
              <a:gd name="connsiteY2" fmla="*/ 0 h 2106050"/>
              <a:gd name="connsiteX3" fmla="*/ 12192140 w 12201194"/>
              <a:gd name="connsiteY3" fmla="*/ 9330 h 2106050"/>
              <a:gd name="connsiteX4" fmla="*/ 12201194 w 12201194"/>
              <a:gd name="connsiteY4" fmla="*/ 2096998 h 2106050"/>
              <a:gd name="connsiteX5" fmla="*/ 7674 w 12201194"/>
              <a:gd name="connsiteY5" fmla="*/ 2106050 h 2106050"/>
              <a:gd name="connsiteX6" fmla="*/ 140 w 12201194"/>
              <a:gd name="connsiteY6" fmla="*/ 216790 h 2106050"/>
              <a:gd name="connsiteX0" fmla="*/ 140 w 12201194"/>
              <a:gd name="connsiteY0" fmla="*/ 216790 h 2096998"/>
              <a:gd name="connsiteX1" fmla="*/ 7837855 w 12201194"/>
              <a:gd name="connsiteY1" fmla="*/ 205274 h 2096998"/>
              <a:gd name="connsiteX2" fmla="*/ 8117772 w 12201194"/>
              <a:gd name="connsiteY2" fmla="*/ 0 h 2096998"/>
              <a:gd name="connsiteX3" fmla="*/ 12192140 w 12201194"/>
              <a:gd name="connsiteY3" fmla="*/ 9330 h 2096998"/>
              <a:gd name="connsiteX4" fmla="*/ 12201194 w 12201194"/>
              <a:gd name="connsiteY4" fmla="*/ 2096998 h 2096998"/>
              <a:gd name="connsiteX5" fmla="*/ 7674 w 12201194"/>
              <a:gd name="connsiteY5" fmla="*/ 2087000 h 2096998"/>
              <a:gd name="connsiteX6" fmla="*/ 140 w 12201194"/>
              <a:gd name="connsiteY6" fmla="*/ 216790 h 2096998"/>
              <a:gd name="connsiteX0" fmla="*/ 77 w 12201131"/>
              <a:gd name="connsiteY0" fmla="*/ 216790 h 2115575"/>
              <a:gd name="connsiteX1" fmla="*/ 7837792 w 12201131"/>
              <a:gd name="connsiteY1" fmla="*/ 205274 h 2115575"/>
              <a:gd name="connsiteX2" fmla="*/ 8117709 w 12201131"/>
              <a:gd name="connsiteY2" fmla="*/ 0 h 2115575"/>
              <a:gd name="connsiteX3" fmla="*/ 12192077 w 12201131"/>
              <a:gd name="connsiteY3" fmla="*/ 9330 h 2115575"/>
              <a:gd name="connsiteX4" fmla="*/ 12201131 w 12201131"/>
              <a:gd name="connsiteY4" fmla="*/ 2096998 h 2115575"/>
              <a:gd name="connsiteX5" fmla="*/ 17136 w 12201131"/>
              <a:gd name="connsiteY5" fmla="*/ 2115575 h 2115575"/>
              <a:gd name="connsiteX6" fmla="*/ 77 w 12201131"/>
              <a:gd name="connsiteY6" fmla="*/ 216790 h 2115575"/>
              <a:gd name="connsiteX0" fmla="*/ 139 w 12201193"/>
              <a:gd name="connsiteY0" fmla="*/ 216790 h 2106050"/>
              <a:gd name="connsiteX1" fmla="*/ 7837854 w 12201193"/>
              <a:gd name="connsiteY1" fmla="*/ 205274 h 2106050"/>
              <a:gd name="connsiteX2" fmla="*/ 8117771 w 12201193"/>
              <a:gd name="connsiteY2" fmla="*/ 0 h 2106050"/>
              <a:gd name="connsiteX3" fmla="*/ 12192139 w 12201193"/>
              <a:gd name="connsiteY3" fmla="*/ 9330 h 2106050"/>
              <a:gd name="connsiteX4" fmla="*/ 12201193 w 12201193"/>
              <a:gd name="connsiteY4" fmla="*/ 2096998 h 2106050"/>
              <a:gd name="connsiteX5" fmla="*/ 7673 w 12201193"/>
              <a:gd name="connsiteY5" fmla="*/ 2106050 h 2106050"/>
              <a:gd name="connsiteX6" fmla="*/ 139 w 12201193"/>
              <a:gd name="connsiteY6" fmla="*/ 216790 h 2106050"/>
              <a:gd name="connsiteX0" fmla="*/ 139 w 12201193"/>
              <a:gd name="connsiteY0" fmla="*/ 216790 h 2106050"/>
              <a:gd name="connsiteX1" fmla="*/ 7837854 w 12201193"/>
              <a:gd name="connsiteY1" fmla="*/ 205274 h 2106050"/>
              <a:gd name="connsiteX2" fmla="*/ 8117771 w 12201193"/>
              <a:gd name="connsiteY2" fmla="*/ 0 h 2106050"/>
              <a:gd name="connsiteX3" fmla="*/ 12192139 w 12201193"/>
              <a:gd name="connsiteY3" fmla="*/ 9330 h 2106050"/>
              <a:gd name="connsiteX4" fmla="*/ 12201193 w 12201193"/>
              <a:gd name="connsiteY4" fmla="*/ 1992223 h 2106050"/>
              <a:gd name="connsiteX5" fmla="*/ 7673 w 12201193"/>
              <a:gd name="connsiteY5" fmla="*/ 2106050 h 2106050"/>
              <a:gd name="connsiteX6" fmla="*/ 139 w 12201193"/>
              <a:gd name="connsiteY6" fmla="*/ 216790 h 2106050"/>
              <a:gd name="connsiteX0" fmla="*/ 139 w 12192139"/>
              <a:gd name="connsiteY0" fmla="*/ 216790 h 2116048"/>
              <a:gd name="connsiteX1" fmla="*/ 7837854 w 12192139"/>
              <a:gd name="connsiteY1" fmla="*/ 205274 h 2116048"/>
              <a:gd name="connsiteX2" fmla="*/ 8117771 w 12192139"/>
              <a:gd name="connsiteY2" fmla="*/ 0 h 2116048"/>
              <a:gd name="connsiteX3" fmla="*/ 12192139 w 12192139"/>
              <a:gd name="connsiteY3" fmla="*/ 9330 h 2116048"/>
              <a:gd name="connsiteX4" fmla="*/ 12191668 w 12192139"/>
              <a:gd name="connsiteY4" fmla="*/ 2116048 h 2116048"/>
              <a:gd name="connsiteX5" fmla="*/ 7673 w 12192139"/>
              <a:gd name="connsiteY5" fmla="*/ 2106050 h 2116048"/>
              <a:gd name="connsiteX6" fmla="*/ 139 w 12192139"/>
              <a:gd name="connsiteY6" fmla="*/ 216790 h 21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139" h="2116048">
                <a:moveTo>
                  <a:pt x="139" y="216790"/>
                </a:moveTo>
                <a:lnTo>
                  <a:pt x="7837854" y="205274"/>
                </a:lnTo>
                <a:lnTo>
                  <a:pt x="8117771" y="0"/>
                </a:lnTo>
                <a:lnTo>
                  <a:pt x="12192139" y="9330"/>
                </a:lnTo>
                <a:lnTo>
                  <a:pt x="12191668" y="2116048"/>
                </a:lnTo>
                <a:lnTo>
                  <a:pt x="7673" y="2106050"/>
                </a:lnTo>
                <a:cubicBezTo>
                  <a:pt x="9131" y="1972311"/>
                  <a:pt x="-1319" y="350529"/>
                  <a:pt x="139" y="21679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21042" y="4727427"/>
            <a:ext cx="12213041" cy="2139624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1516 w 12203516"/>
              <a:gd name="connsiteY0" fmla="*/ 216790 h 2263449"/>
              <a:gd name="connsiteX1" fmla="*/ 7849231 w 12203516"/>
              <a:gd name="connsiteY1" fmla="*/ 205274 h 2263449"/>
              <a:gd name="connsiteX2" fmla="*/ 8129148 w 12203516"/>
              <a:gd name="connsiteY2" fmla="*/ 0 h 2263449"/>
              <a:gd name="connsiteX3" fmla="*/ 12203516 w 12203516"/>
              <a:gd name="connsiteY3" fmla="*/ 9330 h 2263449"/>
              <a:gd name="connsiteX4" fmla="*/ 12203516 w 12203516"/>
              <a:gd name="connsiteY4" fmla="*/ 625150 h 2263449"/>
              <a:gd name="connsiteX5" fmla="*/ 0 w 12203516"/>
              <a:gd name="connsiteY5" fmla="*/ 2263449 h 2263449"/>
              <a:gd name="connsiteX6" fmla="*/ 11516 w 12203516"/>
              <a:gd name="connsiteY6" fmla="*/ 216790 h 2263449"/>
              <a:gd name="connsiteX0" fmla="*/ 11516 w 12203516"/>
              <a:gd name="connsiteY0" fmla="*/ 216790 h 2263449"/>
              <a:gd name="connsiteX1" fmla="*/ 7849231 w 12203516"/>
              <a:gd name="connsiteY1" fmla="*/ 205274 h 2263449"/>
              <a:gd name="connsiteX2" fmla="*/ 8129148 w 12203516"/>
              <a:gd name="connsiteY2" fmla="*/ 0 h 2263449"/>
              <a:gd name="connsiteX3" fmla="*/ 12203516 w 12203516"/>
              <a:gd name="connsiteY3" fmla="*/ 9330 h 2263449"/>
              <a:gd name="connsiteX4" fmla="*/ 12203516 w 12203516"/>
              <a:gd name="connsiteY4" fmla="*/ 2130100 h 2263449"/>
              <a:gd name="connsiteX5" fmla="*/ 0 w 12203516"/>
              <a:gd name="connsiteY5" fmla="*/ 2263449 h 2263449"/>
              <a:gd name="connsiteX6" fmla="*/ 11516 w 12203516"/>
              <a:gd name="connsiteY6" fmla="*/ 216790 h 2263449"/>
              <a:gd name="connsiteX0" fmla="*/ 1991 w 12193991"/>
              <a:gd name="connsiteY0" fmla="*/ 216790 h 2130100"/>
              <a:gd name="connsiteX1" fmla="*/ 7839706 w 12193991"/>
              <a:gd name="connsiteY1" fmla="*/ 205274 h 2130100"/>
              <a:gd name="connsiteX2" fmla="*/ 8119623 w 12193991"/>
              <a:gd name="connsiteY2" fmla="*/ 0 h 2130100"/>
              <a:gd name="connsiteX3" fmla="*/ 12193991 w 12193991"/>
              <a:gd name="connsiteY3" fmla="*/ 9330 h 2130100"/>
              <a:gd name="connsiteX4" fmla="*/ 12193991 w 12193991"/>
              <a:gd name="connsiteY4" fmla="*/ 2130100 h 2130100"/>
              <a:gd name="connsiteX5" fmla="*/ 0 w 12193991"/>
              <a:gd name="connsiteY5" fmla="*/ 2006274 h 2130100"/>
              <a:gd name="connsiteX6" fmla="*/ 1991 w 12193991"/>
              <a:gd name="connsiteY6" fmla="*/ 216790 h 2130100"/>
              <a:gd name="connsiteX0" fmla="*/ 21041 w 12213041"/>
              <a:gd name="connsiteY0" fmla="*/ 216790 h 2139624"/>
              <a:gd name="connsiteX1" fmla="*/ 7858756 w 12213041"/>
              <a:gd name="connsiteY1" fmla="*/ 205274 h 2139624"/>
              <a:gd name="connsiteX2" fmla="*/ 8138673 w 12213041"/>
              <a:gd name="connsiteY2" fmla="*/ 0 h 2139624"/>
              <a:gd name="connsiteX3" fmla="*/ 12213041 w 12213041"/>
              <a:gd name="connsiteY3" fmla="*/ 9330 h 2139624"/>
              <a:gd name="connsiteX4" fmla="*/ 12213041 w 12213041"/>
              <a:gd name="connsiteY4" fmla="*/ 2130100 h 2139624"/>
              <a:gd name="connsiteX5" fmla="*/ 0 w 12213041"/>
              <a:gd name="connsiteY5" fmla="*/ 2139624 h 2139624"/>
              <a:gd name="connsiteX6" fmla="*/ 21041 w 12213041"/>
              <a:gd name="connsiteY6" fmla="*/ 216790 h 21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3041" h="2139624">
                <a:moveTo>
                  <a:pt x="21041" y="216790"/>
                </a:moveTo>
                <a:lnTo>
                  <a:pt x="7858756" y="205274"/>
                </a:lnTo>
                <a:lnTo>
                  <a:pt x="8138673" y="0"/>
                </a:lnTo>
                <a:lnTo>
                  <a:pt x="12213041" y="9330"/>
                </a:lnTo>
                <a:lnTo>
                  <a:pt x="12213041" y="2130100"/>
                </a:lnTo>
                <a:lnTo>
                  <a:pt x="0" y="2139624"/>
                </a:lnTo>
                <a:cubicBezTo>
                  <a:pt x="1458" y="2005885"/>
                  <a:pt x="19583" y="350529"/>
                  <a:pt x="2104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AFB1B5D9-D219-4113-B14E-593D528F5BEC}"/>
              </a:ext>
            </a:extLst>
          </p:cNvPr>
          <p:cNvSpPr txBox="1">
            <a:spLocks/>
          </p:cNvSpPr>
          <p:nvPr/>
        </p:nvSpPr>
        <p:spPr>
          <a:xfrm>
            <a:off x="194588" y="501737"/>
            <a:ext cx="8671962" cy="1144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Федеральное г</a:t>
            </a:r>
            <a:r>
              <a:rPr lang="ru-RU" sz="3200" b="1" dirty="0" smtClean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осударственное </a:t>
            </a:r>
            <a:r>
              <a:rPr lang="ru-RU" sz="3200" b="1" dirty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бюджетное образовательное учреждение высшего образования </a:t>
            </a:r>
            <a:r>
              <a:rPr lang="ru-RU" sz="3200" b="1" dirty="0" smtClean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"</a:t>
            </a:r>
            <a:r>
              <a:rPr lang="ru-RU" sz="3200" b="1" dirty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Университет "Дубна"</a:t>
            </a:r>
            <a:endParaRPr lang="ru-RU" sz="3200" i="1" dirty="0" smtClean="0">
              <a:solidFill>
                <a:srgbClr val="D3DE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91996" y="1457628"/>
            <a:ext cx="220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www.uni-dubna.ru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8559" y="93759"/>
            <a:ext cx="1463189" cy="14631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9030" y="2963727"/>
            <a:ext cx="4031873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Ректор: Фурсаев Дмитрий Владимирович</a:t>
            </a:r>
          </a:p>
          <a:p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телефон/факс: 8(496)216-60-01</a:t>
            </a:r>
          </a:p>
          <a:p>
            <a:r>
              <a:rPr lang="en-US" sz="17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e-mail: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7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mo_univdubna@mosreg.ru</a:t>
            </a:r>
            <a:endParaRPr lang="ru-RU" sz="17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AutoShape 4" descr="https://icdn.lenta.ru/images/2019/02/27/13/20190227133658085/square_1280_df65cb91240275c2f0862485fe3871c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70758" y="6059575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D3DE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  <a:endParaRPr lang="ru-RU" sz="2000" b="1" i="1" dirty="0">
              <a:solidFill>
                <a:srgbClr val="D3DE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600344"/>
            <a:ext cx="1603931" cy="1603931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111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078" y="6356350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383676" y="259560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миссии университета «Дубна»</a:t>
            </a:r>
            <a:endParaRPr lang="ru-RU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995E5F2B-F0CD-4D8D-838A-5213D4F967C6}"/>
              </a:ext>
            </a:extLst>
          </p:cNvPr>
          <p:cNvSpPr/>
          <p:nvPr/>
        </p:nvSpPr>
        <p:spPr>
          <a:xfrm>
            <a:off x="352438" y="1060647"/>
            <a:ext cx="11480712" cy="1715902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188000" bIns="0"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 миссия: реализация современных образовательных программ уровней СПО,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бакалавриата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специалитета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 магистратуры и аспирантуры.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id="{6C1CAF56-ABA7-4456-AE58-77858DC7FF4C}"/>
              </a:ext>
            </a:extLst>
          </p:cNvPr>
          <p:cNvSpPr/>
          <p:nvPr/>
        </p:nvSpPr>
        <p:spPr>
          <a:xfrm>
            <a:off x="369556" y="2784862"/>
            <a:ext cx="11480400" cy="171590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188000" bIns="0" rtlCol="0" anchor="ctr"/>
          <a:lstStyle/>
          <a:p>
            <a:pPr algn="just">
              <a:spcBef>
                <a:spcPct val="0"/>
              </a:spcBef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 миссия: прикладные и фундаментальные научные исследования.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рансфер науки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инноваций.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defTabSz="800100">
              <a:spcBef>
                <a:spcPct val="0"/>
              </a:spcBef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id="{3F290403-B359-4B88-AEB1-23E5F88D8960}"/>
              </a:ext>
            </a:extLst>
          </p:cNvPr>
          <p:cNvSpPr/>
          <p:nvPr/>
        </p:nvSpPr>
        <p:spPr>
          <a:xfrm>
            <a:off x="368300" y="4501818"/>
            <a:ext cx="11480400" cy="1717200"/>
          </a:xfrm>
          <a:prstGeom prst="snip2DiagRect">
            <a:avLst>
              <a:gd name="adj1" fmla="val 0"/>
              <a:gd name="adj2" fmla="val 1171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188000" bIns="0" rtlCol="0" anchor="ctr"/>
          <a:lstStyle/>
          <a:p>
            <a:pPr algn="just">
              <a:spcBef>
                <a:spcPct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 миссия: отражает вклад университета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развитие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общества.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ниверситет является социально-ориентированной организацией на все слои населения.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" name="AutoShape 2" descr="https://icdn.lenta.ru/images/2019/02/27/13/20190227133658085/square_1280_df65cb91240275c2f0862485fe3871c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73052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26" y="6413962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396" y="1230859"/>
            <a:ext cx="1092333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Инновационная </a:t>
            </a:r>
            <a:r>
              <a:rPr lang="ru-RU" sz="2000" b="1" dirty="0">
                <a:solidFill>
                  <a:srgbClr val="002060"/>
                </a:solidFill>
              </a:rPr>
              <a:t>форма доступа к образовательным ресурсам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пожилых людей г. </a:t>
            </a:r>
            <a:r>
              <a:rPr lang="ru-RU" sz="2000" b="1" dirty="0" smtClean="0">
                <a:solidFill>
                  <a:srgbClr val="002060"/>
                </a:solidFill>
              </a:rPr>
              <a:t>Дубна.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Реализуется концепцию микромодели университета.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Разработаны авторские программы обучения.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 работе используется кадровый ресурс Государственного университета </a:t>
            </a:r>
            <a:r>
              <a:rPr lang="ru-RU" dirty="0">
                <a:solidFill>
                  <a:srgbClr val="002060"/>
                </a:solidFill>
              </a:rPr>
              <a:t>«Дубна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Проводятся социокультурные исследования.</a:t>
            </a:r>
          </a:p>
          <a:p>
            <a:pPr algn="ctr"/>
            <a:endParaRPr lang="ru-RU" sz="8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Цели создания Университета серебряного возраста:</a:t>
            </a: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Адаптация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людей пожилого возраста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современном,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динамично-развивающемся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городе.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возможность пожилым людям реализовать стремление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саморазвитию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концепция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ifelong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396" y="5360734"/>
            <a:ext cx="10959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граждан 65-75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 пенсионного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Дубна, что составляет более 13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человек (по данным Совета ветеранов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Дубна).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057633" y="4479297"/>
            <a:ext cx="7697585" cy="1662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2692" y="5207157"/>
            <a:ext cx="6847465" cy="1680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0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63527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26" y="6413962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44EAE-30E3-4530-937F-C9E21945B5CD}"/>
              </a:ext>
            </a:extLst>
          </p:cNvPr>
          <p:cNvSpPr txBox="1"/>
          <p:nvPr/>
        </p:nvSpPr>
        <p:spPr>
          <a:xfrm>
            <a:off x="133444" y="1145677"/>
            <a:ext cx="1154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сновные 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3035" y="1566983"/>
            <a:ext cx="10856371" cy="419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3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пожилым людям в овладении современными техническими средствами и IT-технологиями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3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правовой грамотности граждан пожилого возраста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3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творческого потенциала и сохранение позитивного отношения к жизни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коммуникативных навыков пожилых людей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партнерства и взаимодействия с социально-ориентированными некоммерческими и общественными организациями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профессиональной подготовки студентов посредством включенности в программы (проведение аспирантами занятий, соответствующих профилю обучения, а также развитие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-культурных компетенций и навыков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спектра образовательных услуг университета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и укрепление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межпоколенческих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связей между студентами ВУЗа и гражданами пожилого возраста, преодоления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эйджизма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отношении пожилых людей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3034" y="1641867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3509" y="2022867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3509" y="2403867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3509" y="2794392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13509" y="3175392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3034" y="3823092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3034" y="4766067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3509" y="5156592"/>
            <a:ext cx="257175" cy="2286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4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63527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26" y="6413962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2471" y="1292989"/>
            <a:ext cx="1098342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образовательную программу Университета серебряного возраста включены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уникальных модулей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ctr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в семье и обществе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(разработчик старший преподаватель кафедры психологии </a:t>
            </a:r>
            <a:r>
              <a:rPr lang="ru-RU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Лопанова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грамотности и IT-технологий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(разработчик доцент кафедры системного анализа и управления </a:t>
            </a:r>
            <a:r>
              <a:rPr lang="ru-RU" dirty="0" err="1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Тюпикова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Т.В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(разработчик доцент кафедры юриспруденции Бурлака Н.П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(разработчик доцент кафедры цифровой экономики Денисова Н.Н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Спортивно-оздоровительная программа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ирог 3"/>
          <p:cNvSpPr/>
          <p:nvPr/>
        </p:nvSpPr>
        <p:spPr>
          <a:xfrm>
            <a:off x="743917" y="1819274"/>
            <a:ext cx="371475" cy="381977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>
            <a:off x="743915" y="2747881"/>
            <a:ext cx="371475" cy="381977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>
            <a:off x="743915" y="3769226"/>
            <a:ext cx="371475" cy="381977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>
            <a:off x="743915" y="4422954"/>
            <a:ext cx="371475" cy="381977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62275" y="2648835"/>
            <a:ext cx="8918650" cy="190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114675" y="2698855"/>
            <a:ext cx="8162925" cy="166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62275" y="3612966"/>
            <a:ext cx="8918650" cy="190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114675" y="3662986"/>
            <a:ext cx="8162925" cy="166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62275" y="4351818"/>
            <a:ext cx="8918650" cy="190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14675" y="4401838"/>
            <a:ext cx="8162925" cy="166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78899" y="5036628"/>
            <a:ext cx="8918650" cy="190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31299" y="5086648"/>
            <a:ext cx="8162925" cy="166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222961" y="1670468"/>
            <a:ext cx="8162925" cy="166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ирог 15"/>
          <p:cNvSpPr/>
          <p:nvPr/>
        </p:nvSpPr>
        <p:spPr>
          <a:xfrm>
            <a:off x="743915" y="5127677"/>
            <a:ext cx="371475" cy="381977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63527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26" y="6413962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875" y="1594289"/>
            <a:ext cx="1112202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проекта есть ряд партнеров,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разделяющих его актуальность и социальную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значимость: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и муниципальные органы исполнительной власти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Градообразующие предприятия и резиденты ОЭЗ г. Дубна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осударственные учреждения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бщественные организации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таким организациям относятся: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Совет ветеранов г. Дубна, Коалиция НКО «Забота рядом», Совет ветеранов ОИЯИ г. Дубна, Администрация </a:t>
            </a:r>
            <a:r>
              <a:rPr lang="ru-RU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Дубна, Администрация Московской области</a:t>
            </a:r>
            <a:endParaRPr lang="ru-RU" sz="16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085" y="2171700"/>
            <a:ext cx="1384248" cy="169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54" y="2171700"/>
            <a:ext cx="1337669" cy="173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65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63527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526" y="6413962"/>
            <a:ext cx="886746" cy="365125"/>
          </a:xfrm>
        </p:spPr>
        <p:txBody>
          <a:bodyPr/>
          <a:lstStyle/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0513" y="1391067"/>
            <a:ext cx="106953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15 марта 2022 года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стартовал первый поток обучения в Университете серебряного возраста</a:t>
            </a:r>
            <a:endParaRPr lang="ru-RU" sz="16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открытии присутствовали обучающиеся (пилотная группа 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слушателей),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и 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преподаватели, заместитель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городского округа Дубна Тихомиров 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М.А.,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проректор по цифровому развитию Государственного университета «Дубна» Подгорный 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С.А.,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профессор </a:t>
            </a:r>
            <a:r>
              <a:rPr lang="ru-RU" i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Солнышкина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М.Г.,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ветеранов г. Дубна </a:t>
            </a:r>
            <a:endParaRPr lang="ru-RU" i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 err="1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Шувикова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Н.М., </a:t>
            </a:r>
            <a:r>
              <a:rPr lang="ru-RU" i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заместители председателя совета ветеранов г. Дубна</a:t>
            </a: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приглашенные участники.</a:t>
            </a:r>
            <a:endParaRPr lang="ru-RU" sz="1600" i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7" y="1992295"/>
            <a:ext cx="3201161" cy="213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11" y="1992295"/>
            <a:ext cx="3201161" cy="213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35" y="1992295"/>
            <a:ext cx="3248978" cy="216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49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E6C31B-0275-40FA-A50C-960C6D147B3B}"/>
              </a:ext>
            </a:extLst>
          </p:cNvPr>
          <p:cNvSpPr/>
          <p:nvPr/>
        </p:nvSpPr>
        <p:spPr>
          <a:xfrm>
            <a:off x="420150" y="1063527"/>
            <a:ext cx="11460775" cy="5121373"/>
          </a:xfrm>
          <a:prstGeom prst="rect">
            <a:avLst/>
          </a:prstGeom>
          <a:solidFill>
            <a:srgbClr val="D3DEF1"/>
          </a:solidFill>
          <a:ln>
            <a:solidFill>
              <a:srgbClr val="AFC7E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 txBox="1">
            <a:spLocks/>
          </p:cNvSpPr>
          <p:nvPr/>
        </p:nvSpPr>
        <p:spPr>
          <a:xfrm>
            <a:off x="11202526" y="6413962"/>
            <a:ext cx="886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50">
            <a:extLst>
              <a:ext uri="{FF2B5EF4-FFF2-40B4-BE49-F238E27FC236}">
                <a16:creationId xmlns:a16="http://schemas.microsoft.com/office/drawing/2014/main" id="{659CCE9E-768B-4792-BE74-2587B8AD7433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662472" y="266726"/>
            <a:ext cx="9274629" cy="66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УНИВЕРСИТЕТ СЕРЕБРЯНОГО ВОЗРАСТА «ДУБНА»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C2DDB-79A5-41FE-9EE0-AE734862BF98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397" y="3730672"/>
            <a:ext cx="560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Проведено социологическое исследование образовательных потребностей и интересов граждан пожилого возраста (декабрь 2021- март 2022). Опрошено более 300 чел, ведется обработка результатов. Результаты исследования будут учтены в деятельности Серебряного университета и в системе социального обслуживания – Управление социальной защиты г. Дубна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3" y="1160222"/>
            <a:ext cx="2633833" cy="372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117" y="1153940"/>
            <a:ext cx="2633833" cy="373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79" y="1282485"/>
            <a:ext cx="3343845" cy="222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96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6B481-81BF-4DA6-8205-F4D64DEA70C2}"/>
              </a:ext>
            </a:extLst>
          </p:cNvPr>
          <p:cNvSpPr/>
          <p:nvPr/>
        </p:nvSpPr>
        <p:spPr>
          <a:xfrm>
            <a:off x="-1992" y="6241902"/>
            <a:ext cx="12193991" cy="625150"/>
          </a:xfrm>
          <a:custGeom>
            <a:avLst/>
            <a:gdLst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12192000 w 12192000"/>
              <a:gd name="connsiteY2" fmla="*/ 615820 h 615820"/>
              <a:gd name="connsiteX3" fmla="*/ 0 w 12192000"/>
              <a:gd name="connsiteY3" fmla="*/ 615820 h 615820"/>
              <a:gd name="connsiteX4" fmla="*/ 0 w 12192000"/>
              <a:gd name="connsiteY4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2192000 w 12192000"/>
              <a:gd name="connsiteY3" fmla="*/ 615820 h 615820"/>
              <a:gd name="connsiteX4" fmla="*/ 0 w 12192000"/>
              <a:gd name="connsiteY4" fmla="*/ 615820 h 615820"/>
              <a:gd name="connsiteX5" fmla="*/ 0 w 12192000"/>
              <a:gd name="connsiteY5" fmla="*/ 0 h 615820"/>
              <a:gd name="connsiteX0" fmla="*/ 0 w 12192000"/>
              <a:gd name="connsiteY0" fmla="*/ 0 h 615820"/>
              <a:gd name="connsiteX1" fmla="*/ 12192000 w 12192000"/>
              <a:gd name="connsiteY1" fmla="*/ 0 h 615820"/>
              <a:gd name="connsiteX2" fmla="*/ 8126963 w 12192000"/>
              <a:gd name="connsiteY2" fmla="*/ 0 h 615820"/>
              <a:gd name="connsiteX3" fmla="*/ 10105053 w 12192000"/>
              <a:gd name="connsiteY3" fmla="*/ 298579 h 615820"/>
              <a:gd name="connsiteX4" fmla="*/ 12192000 w 12192000"/>
              <a:gd name="connsiteY4" fmla="*/ 615820 h 615820"/>
              <a:gd name="connsiteX5" fmla="*/ 0 w 12192000"/>
              <a:gd name="connsiteY5" fmla="*/ 615820 h 615820"/>
              <a:gd name="connsiteX6" fmla="*/ 0 w 12192000"/>
              <a:gd name="connsiteY6" fmla="*/ 0 h 615820"/>
              <a:gd name="connsiteX0" fmla="*/ 0 w 12195110"/>
              <a:gd name="connsiteY0" fmla="*/ 1 h 615821"/>
              <a:gd name="connsiteX1" fmla="*/ 12192000 w 12195110"/>
              <a:gd name="connsiteY1" fmla="*/ 1 h 615821"/>
              <a:gd name="connsiteX2" fmla="*/ 8126963 w 12195110"/>
              <a:gd name="connsiteY2" fmla="*/ 1 h 615821"/>
              <a:gd name="connsiteX3" fmla="*/ 12195110 w 12195110"/>
              <a:gd name="connsiteY3" fmla="*/ 0 h 615821"/>
              <a:gd name="connsiteX4" fmla="*/ 12192000 w 12195110"/>
              <a:gd name="connsiteY4" fmla="*/ 615821 h 615821"/>
              <a:gd name="connsiteX5" fmla="*/ 0 w 12195110"/>
              <a:gd name="connsiteY5" fmla="*/ 615821 h 615821"/>
              <a:gd name="connsiteX6" fmla="*/ 0 w 12195110"/>
              <a:gd name="connsiteY6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7492482 w 12195110"/>
              <a:gd name="connsiteY2" fmla="*/ 2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1 h 615821"/>
              <a:gd name="connsiteX1" fmla="*/ 7492482 w 12195110"/>
              <a:gd name="connsiteY1" fmla="*/ 2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12192000 w 12195110"/>
              <a:gd name="connsiteY2" fmla="*/ 1 h 615821"/>
              <a:gd name="connsiteX3" fmla="*/ 8126963 w 12195110"/>
              <a:gd name="connsiteY3" fmla="*/ 1 h 615821"/>
              <a:gd name="connsiteX4" fmla="*/ 12195110 w 12195110"/>
              <a:gd name="connsiteY4" fmla="*/ 0 h 615821"/>
              <a:gd name="connsiteX5" fmla="*/ 12192000 w 12195110"/>
              <a:gd name="connsiteY5" fmla="*/ 615821 h 615821"/>
              <a:gd name="connsiteX6" fmla="*/ 0 w 12195110"/>
              <a:gd name="connsiteY6" fmla="*/ 615821 h 615821"/>
              <a:gd name="connsiteX7" fmla="*/ 0 w 12195110"/>
              <a:gd name="connsiteY7" fmla="*/ 1 h 615821"/>
              <a:gd name="connsiteX0" fmla="*/ 0 w 12195110"/>
              <a:gd name="connsiteY0" fmla="*/ 1 h 615821"/>
              <a:gd name="connsiteX1" fmla="*/ 7436498 w 12195110"/>
              <a:gd name="connsiteY1" fmla="*/ 345234 h 615821"/>
              <a:gd name="connsiteX2" fmla="*/ 8145624 w 12195110"/>
              <a:gd name="connsiteY2" fmla="*/ 279920 h 615821"/>
              <a:gd name="connsiteX3" fmla="*/ 12192000 w 12195110"/>
              <a:gd name="connsiteY3" fmla="*/ 1 h 615821"/>
              <a:gd name="connsiteX4" fmla="*/ 8126963 w 12195110"/>
              <a:gd name="connsiteY4" fmla="*/ 1 h 615821"/>
              <a:gd name="connsiteX5" fmla="*/ 12195110 w 12195110"/>
              <a:gd name="connsiteY5" fmla="*/ 0 h 615821"/>
              <a:gd name="connsiteX6" fmla="*/ 12192000 w 12195110"/>
              <a:gd name="connsiteY6" fmla="*/ 615821 h 615821"/>
              <a:gd name="connsiteX7" fmla="*/ 0 w 12195110"/>
              <a:gd name="connsiteY7" fmla="*/ 615821 h 615821"/>
              <a:gd name="connsiteX8" fmla="*/ 0 w 12195110"/>
              <a:gd name="connsiteY8" fmla="*/ 1 h 615821"/>
              <a:gd name="connsiteX0" fmla="*/ 0 w 12195110"/>
              <a:gd name="connsiteY0" fmla="*/ 9330 h 625150"/>
              <a:gd name="connsiteX1" fmla="*/ 7436498 w 12195110"/>
              <a:gd name="connsiteY1" fmla="*/ 354563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9330 h 625150"/>
              <a:gd name="connsiteX0" fmla="*/ 0 w 12223102"/>
              <a:gd name="connsiteY0" fmla="*/ 345232 h 625150"/>
              <a:gd name="connsiteX1" fmla="*/ 7464490 w 12223102"/>
              <a:gd name="connsiteY1" fmla="*/ 354563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223102"/>
              <a:gd name="connsiteY0" fmla="*/ 345232 h 625150"/>
              <a:gd name="connsiteX1" fmla="*/ 7735078 w 12223102"/>
              <a:gd name="connsiteY1" fmla="*/ 214604 h 625150"/>
              <a:gd name="connsiteX2" fmla="*/ 8145624 w 12223102"/>
              <a:gd name="connsiteY2" fmla="*/ 0 h 625150"/>
              <a:gd name="connsiteX3" fmla="*/ 12219992 w 12223102"/>
              <a:gd name="connsiteY3" fmla="*/ 9330 h 625150"/>
              <a:gd name="connsiteX4" fmla="*/ 8154955 w 12223102"/>
              <a:gd name="connsiteY4" fmla="*/ 9330 h 625150"/>
              <a:gd name="connsiteX5" fmla="*/ 12223102 w 12223102"/>
              <a:gd name="connsiteY5" fmla="*/ 9329 h 625150"/>
              <a:gd name="connsiteX6" fmla="*/ 12219992 w 12223102"/>
              <a:gd name="connsiteY6" fmla="*/ 625150 h 625150"/>
              <a:gd name="connsiteX7" fmla="*/ 27992 w 12223102"/>
              <a:gd name="connsiteY7" fmla="*/ 625150 h 625150"/>
              <a:gd name="connsiteX8" fmla="*/ 0 w 12223102"/>
              <a:gd name="connsiteY8" fmla="*/ 345232 h 625150"/>
              <a:gd name="connsiteX0" fmla="*/ 0 w 12195110"/>
              <a:gd name="connsiteY0" fmla="*/ 223934 h 625150"/>
              <a:gd name="connsiteX1" fmla="*/ 7707086 w 12195110"/>
              <a:gd name="connsiteY1" fmla="*/ 214604 h 625150"/>
              <a:gd name="connsiteX2" fmla="*/ 8117632 w 12195110"/>
              <a:gd name="connsiteY2" fmla="*/ 0 h 625150"/>
              <a:gd name="connsiteX3" fmla="*/ 12192000 w 12195110"/>
              <a:gd name="connsiteY3" fmla="*/ 9330 h 625150"/>
              <a:gd name="connsiteX4" fmla="*/ 8126963 w 12195110"/>
              <a:gd name="connsiteY4" fmla="*/ 9330 h 625150"/>
              <a:gd name="connsiteX5" fmla="*/ 12195110 w 12195110"/>
              <a:gd name="connsiteY5" fmla="*/ 9329 h 625150"/>
              <a:gd name="connsiteX6" fmla="*/ 12192000 w 12195110"/>
              <a:gd name="connsiteY6" fmla="*/ 625150 h 625150"/>
              <a:gd name="connsiteX7" fmla="*/ 0 w 12195110"/>
              <a:gd name="connsiteY7" fmla="*/ 625150 h 625150"/>
              <a:gd name="connsiteX8" fmla="*/ 0 w 12195110"/>
              <a:gd name="connsiteY8" fmla="*/ 223934 h 625150"/>
              <a:gd name="connsiteX0" fmla="*/ 18661 w 12213771"/>
              <a:gd name="connsiteY0" fmla="*/ 223934 h 625150"/>
              <a:gd name="connsiteX1" fmla="*/ 7725747 w 12213771"/>
              <a:gd name="connsiteY1" fmla="*/ 21460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18661 w 12213771"/>
              <a:gd name="connsiteY0" fmla="*/ 223934 h 625150"/>
              <a:gd name="connsiteX1" fmla="*/ 7856376 w 12213771"/>
              <a:gd name="connsiteY1" fmla="*/ 205274 h 625150"/>
              <a:gd name="connsiteX2" fmla="*/ 8136293 w 12213771"/>
              <a:gd name="connsiteY2" fmla="*/ 0 h 625150"/>
              <a:gd name="connsiteX3" fmla="*/ 12210661 w 12213771"/>
              <a:gd name="connsiteY3" fmla="*/ 9330 h 625150"/>
              <a:gd name="connsiteX4" fmla="*/ 8145624 w 12213771"/>
              <a:gd name="connsiteY4" fmla="*/ 9330 h 625150"/>
              <a:gd name="connsiteX5" fmla="*/ 12213771 w 12213771"/>
              <a:gd name="connsiteY5" fmla="*/ 9329 h 625150"/>
              <a:gd name="connsiteX6" fmla="*/ 12210661 w 12213771"/>
              <a:gd name="connsiteY6" fmla="*/ 625150 h 625150"/>
              <a:gd name="connsiteX7" fmla="*/ 0 w 12213771"/>
              <a:gd name="connsiteY7" fmla="*/ 625150 h 625150"/>
              <a:gd name="connsiteX8" fmla="*/ 18661 w 12213771"/>
              <a:gd name="connsiteY8" fmla="*/ 223934 h 625150"/>
              <a:gd name="connsiteX0" fmla="*/ 4373 w 12199483"/>
              <a:gd name="connsiteY0" fmla="*/ 223934 h 625150"/>
              <a:gd name="connsiteX1" fmla="*/ 7842088 w 12199483"/>
              <a:gd name="connsiteY1" fmla="*/ 205274 h 625150"/>
              <a:gd name="connsiteX2" fmla="*/ 8122005 w 12199483"/>
              <a:gd name="connsiteY2" fmla="*/ 0 h 625150"/>
              <a:gd name="connsiteX3" fmla="*/ 12196373 w 12199483"/>
              <a:gd name="connsiteY3" fmla="*/ 9330 h 625150"/>
              <a:gd name="connsiteX4" fmla="*/ 8131336 w 12199483"/>
              <a:gd name="connsiteY4" fmla="*/ 9330 h 625150"/>
              <a:gd name="connsiteX5" fmla="*/ 12199483 w 12199483"/>
              <a:gd name="connsiteY5" fmla="*/ 9329 h 625150"/>
              <a:gd name="connsiteX6" fmla="*/ 12196373 w 12199483"/>
              <a:gd name="connsiteY6" fmla="*/ 625150 h 625150"/>
              <a:gd name="connsiteX7" fmla="*/ 0 w 12199483"/>
              <a:gd name="connsiteY7" fmla="*/ 625150 h 625150"/>
              <a:gd name="connsiteX8" fmla="*/ 4373 w 12199483"/>
              <a:gd name="connsiteY8" fmla="*/ 223934 h 625150"/>
              <a:gd name="connsiteX0" fmla="*/ 381 w 12195491"/>
              <a:gd name="connsiteY0" fmla="*/ 223934 h 625150"/>
              <a:gd name="connsiteX1" fmla="*/ 7838096 w 12195491"/>
              <a:gd name="connsiteY1" fmla="*/ 205274 h 625150"/>
              <a:gd name="connsiteX2" fmla="*/ 8118013 w 12195491"/>
              <a:gd name="connsiteY2" fmla="*/ 0 h 625150"/>
              <a:gd name="connsiteX3" fmla="*/ 12192381 w 12195491"/>
              <a:gd name="connsiteY3" fmla="*/ 9330 h 625150"/>
              <a:gd name="connsiteX4" fmla="*/ 8127344 w 12195491"/>
              <a:gd name="connsiteY4" fmla="*/ 9330 h 625150"/>
              <a:gd name="connsiteX5" fmla="*/ 12195491 w 12195491"/>
              <a:gd name="connsiteY5" fmla="*/ 9329 h 625150"/>
              <a:gd name="connsiteX6" fmla="*/ 12192381 w 12195491"/>
              <a:gd name="connsiteY6" fmla="*/ 625150 h 625150"/>
              <a:gd name="connsiteX7" fmla="*/ 771 w 12195491"/>
              <a:gd name="connsiteY7" fmla="*/ 625150 h 625150"/>
              <a:gd name="connsiteX8" fmla="*/ 381 w 12195491"/>
              <a:gd name="connsiteY8" fmla="*/ 223934 h 625150"/>
              <a:gd name="connsiteX0" fmla="*/ 9135 w 12204245"/>
              <a:gd name="connsiteY0" fmla="*/ 223934 h 625150"/>
              <a:gd name="connsiteX1" fmla="*/ 7846850 w 12204245"/>
              <a:gd name="connsiteY1" fmla="*/ 205274 h 625150"/>
              <a:gd name="connsiteX2" fmla="*/ 8126767 w 12204245"/>
              <a:gd name="connsiteY2" fmla="*/ 0 h 625150"/>
              <a:gd name="connsiteX3" fmla="*/ 12201135 w 12204245"/>
              <a:gd name="connsiteY3" fmla="*/ 9330 h 625150"/>
              <a:gd name="connsiteX4" fmla="*/ 8136098 w 12204245"/>
              <a:gd name="connsiteY4" fmla="*/ 9330 h 625150"/>
              <a:gd name="connsiteX5" fmla="*/ 12204245 w 12204245"/>
              <a:gd name="connsiteY5" fmla="*/ 9329 h 625150"/>
              <a:gd name="connsiteX6" fmla="*/ 12201135 w 12204245"/>
              <a:gd name="connsiteY6" fmla="*/ 625150 h 625150"/>
              <a:gd name="connsiteX7" fmla="*/ 0 w 12204245"/>
              <a:gd name="connsiteY7" fmla="*/ 625150 h 625150"/>
              <a:gd name="connsiteX8" fmla="*/ 9135 w 12204245"/>
              <a:gd name="connsiteY8" fmla="*/ 223934 h 625150"/>
              <a:gd name="connsiteX0" fmla="*/ 86 w 12195196"/>
              <a:gd name="connsiteY0" fmla="*/ 223934 h 625150"/>
              <a:gd name="connsiteX1" fmla="*/ 7837801 w 12195196"/>
              <a:gd name="connsiteY1" fmla="*/ 205274 h 625150"/>
              <a:gd name="connsiteX2" fmla="*/ 8117718 w 12195196"/>
              <a:gd name="connsiteY2" fmla="*/ 0 h 625150"/>
              <a:gd name="connsiteX3" fmla="*/ 12192086 w 12195196"/>
              <a:gd name="connsiteY3" fmla="*/ 9330 h 625150"/>
              <a:gd name="connsiteX4" fmla="*/ 8127049 w 12195196"/>
              <a:gd name="connsiteY4" fmla="*/ 9330 h 625150"/>
              <a:gd name="connsiteX5" fmla="*/ 12195196 w 12195196"/>
              <a:gd name="connsiteY5" fmla="*/ 9329 h 625150"/>
              <a:gd name="connsiteX6" fmla="*/ 12192086 w 12195196"/>
              <a:gd name="connsiteY6" fmla="*/ 625150 h 625150"/>
              <a:gd name="connsiteX7" fmla="*/ 14764 w 12195196"/>
              <a:gd name="connsiteY7" fmla="*/ 598956 h 625150"/>
              <a:gd name="connsiteX8" fmla="*/ 86 w 12195196"/>
              <a:gd name="connsiteY8" fmla="*/ 223934 h 625150"/>
              <a:gd name="connsiteX0" fmla="*/ 1991 w 12197101"/>
              <a:gd name="connsiteY0" fmla="*/ 223934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23934 h 625150"/>
              <a:gd name="connsiteX0" fmla="*/ 4373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4373 w 12197101"/>
              <a:gd name="connsiteY8" fmla="*/ 216790 h 625150"/>
              <a:gd name="connsiteX0" fmla="*/ 1991 w 12197101"/>
              <a:gd name="connsiteY0" fmla="*/ 216790 h 625150"/>
              <a:gd name="connsiteX1" fmla="*/ 7839706 w 12197101"/>
              <a:gd name="connsiteY1" fmla="*/ 205274 h 625150"/>
              <a:gd name="connsiteX2" fmla="*/ 8119623 w 12197101"/>
              <a:gd name="connsiteY2" fmla="*/ 0 h 625150"/>
              <a:gd name="connsiteX3" fmla="*/ 12193991 w 12197101"/>
              <a:gd name="connsiteY3" fmla="*/ 9330 h 625150"/>
              <a:gd name="connsiteX4" fmla="*/ 8128954 w 12197101"/>
              <a:gd name="connsiteY4" fmla="*/ 9330 h 625150"/>
              <a:gd name="connsiteX5" fmla="*/ 12197101 w 12197101"/>
              <a:gd name="connsiteY5" fmla="*/ 9329 h 625150"/>
              <a:gd name="connsiteX6" fmla="*/ 12193991 w 12197101"/>
              <a:gd name="connsiteY6" fmla="*/ 625150 h 625150"/>
              <a:gd name="connsiteX7" fmla="*/ 0 w 12197101"/>
              <a:gd name="connsiteY7" fmla="*/ 625149 h 625150"/>
              <a:gd name="connsiteX8" fmla="*/ 1991 w 12197101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9329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8128954 w 12194175"/>
              <a:gd name="connsiteY4" fmla="*/ 9330 h 625150"/>
              <a:gd name="connsiteX5" fmla="*/ 12192339 w 12194175"/>
              <a:gd name="connsiteY5" fmla="*/ 11710 h 625150"/>
              <a:gd name="connsiteX6" fmla="*/ 12193991 w 12194175"/>
              <a:gd name="connsiteY6" fmla="*/ 625150 h 625150"/>
              <a:gd name="connsiteX7" fmla="*/ 0 w 12194175"/>
              <a:gd name="connsiteY7" fmla="*/ 625149 h 625150"/>
              <a:gd name="connsiteX8" fmla="*/ 1991 w 12194175"/>
              <a:gd name="connsiteY8" fmla="*/ 216790 h 625150"/>
              <a:gd name="connsiteX0" fmla="*/ 1991 w 12194175"/>
              <a:gd name="connsiteY0" fmla="*/ 216985 h 625345"/>
              <a:gd name="connsiteX1" fmla="*/ 7839706 w 12194175"/>
              <a:gd name="connsiteY1" fmla="*/ 205469 h 625345"/>
              <a:gd name="connsiteX2" fmla="*/ 8119623 w 12194175"/>
              <a:gd name="connsiteY2" fmla="*/ 195 h 625345"/>
              <a:gd name="connsiteX3" fmla="*/ 12193991 w 12194175"/>
              <a:gd name="connsiteY3" fmla="*/ 9525 h 625345"/>
              <a:gd name="connsiteX4" fmla="*/ 8233729 w 12194175"/>
              <a:gd name="connsiteY4" fmla="*/ 0 h 625345"/>
              <a:gd name="connsiteX5" fmla="*/ 12192339 w 12194175"/>
              <a:gd name="connsiteY5" fmla="*/ 11905 h 625345"/>
              <a:gd name="connsiteX6" fmla="*/ 12193991 w 12194175"/>
              <a:gd name="connsiteY6" fmla="*/ 625345 h 625345"/>
              <a:gd name="connsiteX7" fmla="*/ 0 w 12194175"/>
              <a:gd name="connsiteY7" fmla="*/ 625344 h 625345"/>
              <a:gd name="connsiteX8" fmla="*/ 1991 w 12194175"/>
              <a:gd name="connsiteY8" fmla="*/ 216985 h 625345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175"/>
              <a:gd name="connsiteY0" fmla="*/ 216790 h 625150"/>
              <a:gd name="connsiteX1" fmla="*/ 7839706 w 12194175"/>
              <a:gd name="connsiteY1" fmla="*/ 205274 h 625150"/>
              <a:gd name="connsiteX2" fmla="*/ 8119623 w 12194175"/>
              <a:gd name="connsiteY2" fmla="*/ 0 h 625150"/>
              <a:gd name="connsiteX3" fmla="*/ 12193991 w 12194175"/>
              <a:gd name="connsiteY3" fmla="*/ 9330 h 625150"/>
              <a:gd name="connsiteX4" fmla="*/ 12192339 w 12194175"/>
              <a:gd name="connsiteY4" fmla="*/ 11710 h 625150"/>
              <a:gd name="connsiteX5" fmla="*/ 12193991 w 12194175"/>
              <a:gd name="connsiteY5" fmla="*/ 625150 h 625150"/>
              <a:gd name="connsiteX6" fmla="*/ 0 w 12194175"/>
              <a:gd name="connsiteY6" fmla="*/ 625149 h 625150"/>
              <a:gd name="connsiteX7" fmla="*/ 1991 w 12194175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4009"/>
              <a:gd name="connsiteY0" fmla="*/ 216790 h 625150"/>
              <a:gd name="connsiteX1" fmla="*/ 7839706 w 12194009"/>
              <a:gd name="connsiteY1" fmla="*/ 205274 h 625150"/>
              <a:gd name="connsiteX2" fmla="*/ 8119623 w 12194009"/>
              <a:gd name="connsiteY2" fmla="*/ 0 h 625150"/>
              <a:gd name="connsiteX3" fmla="*/ 12193991 w 12194009"/>
              <a:gd name="connsiteY3" fmla="*/ 9330 h 625150"/>
              <a:gd name="connsiteX4" fmla="*/ 12154239 w 12194009"/>
              <a:gd name="connsiteY4" fmla="*/ 56954 h 625150"/>
              <a:gd name="connsiteX5" fmla="*/ 12193991 w 12194009"/>
              <a:gd name="connsiteY5" fmla="*/ 625150 h 625150"/>
              <a:gd name="connsiteX6" fmla="*/ 0 w 12194009"/>
              <a:gd name="connsiteY6" fmla="*/ 625149 h 625150"/>
              <a:gd name="connsiteX7" fmla="*/ 1991 w 12194009"/>
              <a:gd name="connsiteY7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  <a:gd name="connsiteX0" fmla="*/ 1991 w 12193991"/>
              <a:gd name="connsiteY0" fmla="*/ 216790 h 625150"/>
              <a:gd name="connsiteX1" fmla="*/ 7839706 w 12193991"/>
              <a:gd name="connsiteY1" fmla="*/ 205274 h 625150"/>
              <a:gd name="connsiteX2" fmla="*/ 8119623 w 12193991"/>
              <a:gd name="connsiteY2" fmla="*/ 0 h 625150"/>
              <a:gd name="connsiteX3" fmla="*/ 12193991 w 12193991"/>
              <a:gd name="connsiteY3" fmla="*/ 9330 h 625150"/>
              <a:gd name="connsiteX4" fmla="*/ 12193991 w 12193991"/>
              <a:gd name="connsiteY4" fmla="*/ 625150 h 625150"/>
              <a:gd name="connsiteX5" fmla="*/ 0 w 12193991"/>
              <a:gd name="connsiteY5" fmla="*/ 625149 h 625150"/>
              <a:gd name="connsiteX6" fmla="*/ 1991 w 12193991"/>
              <a:gd name="connsiteY6" fmla="*/ 216790 h 62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991" h="625150">
                <a:moveTo>
                  <a:pt x="1991" y="216790"/>
                </a:moveTo>
                <a:lnTo>
                  <a:pt x="7839706" y="205274"/>
                </a:lnTo>
                <a:lnTo>
                  <a:pt x="8119623" y="0"/>
                </a:lnTo>
                <a:lnTo>
                  <a:pt x="12193991" y="9330"/>
                </a:lnTo>
                <a:lnTo>
                  <a:pt x="12193991" y="625150"/>
                </a:lnTo>
                <a:lnTo>
                  <a:pt x="0" y="625149"/>
                </a:lnTo>
                <a:cubicBezTo>
                  <a:pt x="1458" y="491410"/>
                  <a:pt x="533" y="350529"/>
                  <a:pt x="1991" y="216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774324-2E96-44D6-8628-9259B65AD58C}"/>
              </a:ext>
            </a:extLst>
          </p:cNvPr>
          <p:cNvSpPr/>
          <p:nvPr/>
        </p:nvSpPr>
        <p:spPr>
          <a:xfrm>
            <a:off x="0" y="0"/>
            <a:ext cx="12192000" cy="5075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E02D79E-C62C-4512-824D-C5B1FE785D71}"/>
              </a:ext>
            </a:extLst>
          </p:cNvPr>
          <p:cNvSpPr/>
          <p:nvPr/>
        </p:nvSpPr>
        <p:spPr>
          <a:xfrm>
            <a:off x="334962" y="188910"/>
            <a:ext cx="11522076" cy="81778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6">
            <a:extLst>
              <a:ext uri="{FF2B5EF4-FFF2-40B4-BE49-F238E27FC236}">
                <a16:creationId xmlns:a16="http://schemas.microsoft.com/office/drawing/2014/main" id="{C3823A00-0859-4C8B-9E27-549FC2B566EF}"/>
              </a:ext>
            </a:extLst>
          </p:cNvPr>
          <p:cNvSpPr txBox="1">
            <a:spLocks/>
          </p:cNvSpPr>
          <p:nvPr/>
        </p:nvSpPr>
        <p:spPr>
          <a:xfrm>
            <a:off x="589026" y="251925"/>
            <a:ext cx="9348075" cy="69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4EB0E01B-63EA-0D4D-9539-7D27D7C5B5C2}"/>
              </a:ext>
            </a:extLst>
          </p:cNvPr>
          <p:cNvSpPr txBox="1">
            <a:spLocks/>
          </p:cNvSpPr>
          <p:nvPr/>
        </p:nvSpPr>
        <p:spPr>
          <a:xfrm>
            <a:off x="11200478" y="6508750"/>
            <a:ext cx="886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7BF3B-361D-4191-8ECA-260AA860978A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2435B-7FA5-491F-A06E-058BA6921D22}"/>
              </a:ext>
            </a:extLst>
          </p:cNvPr>
          <p:cNvSpPr txBox="1"/>
          <p:nvPr/>
        </p:nvSpPr>
        <p:spPr>
          <a:xfrm>
            <a:off x="9555493" y="188986"/>
            <a:ext cx="23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Государственный университет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«Дубна»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www.uni-dubna.ru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A599AC13-1DE5-478A-8CF7-BB4C9D96E650}"/>
              </a:ext>
            </a:extLst>
          </p:cNvPr>
          <p:cNvSpPr txBox="1">
            <a:spLocks/>
          </p:cNvSpPr>
          <p:nvPr/>
        </p:nvSpPr>
        <p:spPr>
          <a:xfrm>
            <a:off x="334962" y="245102"/>
            <a:ext cx="9491649" cy="69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УНИВЕРСИТЕТ СЕРЕБРЯНОГО ВОЗРАСТА «ДУБНА»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166954" y="6458697"/>
            <a:ext cx="1147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Государственный университет «Дубна»                                                                                                      2</a:t>
            </a:r>
            <a:r>
              <a:rPr lang="ru-RU" sz="2000" dirty="0" smtClean="0">
                <a:solidFill>
                  <a:schemeClr val="bg1"/>
                </a:solidFill>
              </a:rPr>
              <a:t>022 </a:t>
            </a:r>
            <a:r>
              <a:rPr lang="ru-RU" sz="20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900228" y="1351747"/>
            <a:ext cx="6026727" cy="238671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4290" y="1706209"/>
            <a:ext cx="5738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Практики помощи пожилым людям систематичны, имеется тенденция увеличения охвата целевой группы с включением ресурсов волонтерской деятельности. Разнообразная помощь за последние 2 года оказана более чем 500 пожилым людям, не менее 120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студентов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задействованы в ее оказании.</a:t>
            </a:r>
            <a:endParaRPr lang="ru-RU" b="1" i="0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3" y="3267838"/>
            <a:ext cx="4212273" cy="280818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13585" y="4225956"/>
            <a:ext cx="2483052" cy="1737149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8D1EB-C1BC-47CF-8B32-9BE403D1CCDF}"/>
              </a:ext>
            </a:extLst>
          </p:cNvPr>
          <p:cNvSpPr txBox="1"/>
          <p:nvPr/>
        </p:nvSpPr>
        <p:spPr>
          <a:xfrm>
            <a:off x="-320596" y="4278922"/>
            <a:ext cx="4951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Наши контакты: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@uni-dubna.ru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+7 496 216 61 09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211" y="224202"/>
            <a:ext cx="739312" cy="7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3811"/>
      </p:ext>
    </p:extLst>
  </p:cSld>
  <p:clrMapOvr>
    <a:masterClrMapping/>
  </p:clrMapOvr>
</p:sld>
</file>

<file path=ppt/theme/theme1.xml><?xml version="1.0" encoding="utf-8"?>
<a:theme xmlns:a="http://schemas.openxmlformats.org/drawingml/2006/main" name="1_Минобрнауки - Geometria">
  <a:themeElements>
    <a:clrScheme name="Проект 5-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78A"/>
      </a:accent1>
      <a:accent2>
        <a:srgbClr val="FF3A1D"/>
      </a:accent2>
      <a:accent3>
        <a:srgbClr val="00A6EA"/>
      </a:accent3>
      <a:accent4>
        <a:srgbClr val="504E53"/>
      </a:accent4>
      <a:accent5>
        <a:srgbClr val="F07F09"/>
      </a:accent5>
      <a:accent6>
        <a:srgbClr val="42955F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сийские вузы в рейтингах 4" id="{553A3FDD-039C-429B-AF5B-969B90A9AD48}" vid="{A1BA0CE2-B693-45F9-BED9-73863194FF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16155</TotalTime>
  <Words>727</Words>
  <Application>Microsoft Office PowerPoint</Application>
  <PresentationFormat>Широкоэкранный</PresentationFormat>
  <Paragraphs>116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Amatic SC</vt:lpstr>
      <vt:lpstr>Arial</vt:lpstr>
      <vt:lpstr>Arial Nova Cond</vt:lpstr>
      <vt:lpstr>Bookman Old Style</vt:lpstr>
      <vt:lpstr>Calibri</vt:lpstr>
      <vt:lpstr>Calibri Light</vt:lpstr>
      <vt:lpstr>Geometria</vt:lpstr>
      <vt:lpstr>Lucida Grande</vt:lpstr>
      <vt:lpstr>Poppins SemiBold</vt:lpstr>
      <vt:lpstr>Tahoma</vt:lpstr>
      <vt:lpstr>Times New Roman</vt:lpstr>
      <vt:lpstr>Wingdings</vt:lpstr>
      <vt:lpstr>1_Минобрнауки - Geometria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потенциала образовательной организации по соответствующей специальности или направлению подготовки (укрупненной группы)</dc:title>
  <dc:creator>5TOP100</dc:creator>
  <cp:lastModifiedBy>Никифорова Наталья Михайловна</cp:lastModifiedBy>
  <cp:revision>1076</cp:revision>
  <cp:lastPrinted>2021-10-01T06:02:31Z</cp:lastPrinted>
  <dcterms:created xsi:type="dcterms:W3CDTF">2019-05-11T15:49:35Z</dcterms:created>
  <dcterms:modified xsi:type="dcterms:W3CDTF">2022-09-23T08:48:59Z</dcterms:modified>
</cp:coreProperties>
</file>