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8" r:id="rId5"/>
    <p:sldId id="269" r:id="rId6"/>
    <p:sldId id="266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522"/>
    <a:srgbClr val="7C7C7C"/>
    <a:srgbClr val="A5A5A5"/>
    <a:srgbClr val="ED7D31"/>
    <a:srgbClr val="5B9BD5"/>
    <a:srgbClr val="D60102"/>
    <a:srgbClr val="E09F00"/>
    <a:srgbClr val="1D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6404" autoAdjust="0"/>
  </p:normalViewPr>
  <p:slideViewPr>
    <p:cSldViewPr snapToGrid="0">
      <p:cViewPr varScale="1">
        <p:scale>
          <a:sx n="91" d="100"/>
          <a:sy n="91" d="100"/>
        </p:scale>
        <p:origin x="1212" y="78"/>
      </p:cViewPr>
      <p:guideLst>
        <p:guide orient="horz" pos="2183"/>
        <p:guide pos="3840"/>
        <p:guide orient="horz" pos="1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6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7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3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8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3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7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1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4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5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DEB4-D0D8-438B-BDFC-4BFFE6C7A33F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0E2BF-466F-47FD-9EF5-A260DC5AE7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6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5.png"/><Relationship Id="rId3" Type="http://schemas.openxmlformats.org/officeDocument/2006/relationships/image" Target="../media/image12.png"/><Relationship Id="rId21" Type="http://schemas.openxmlformats.org/officeDocument/2006/relationships/image" Target="../media/image17.png"/><Relationship Id="rId12" Type="http://schemas.openxmlformats.org/officeDocument/2006/relationships/image" Target="../media/image11.sv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15.sv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9" Type="http://schemas.microsoft.com/office/2007/relationships/hdphoto" Target="../media/hdphoto1.wdp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.ru/media/i/1/9/5/0/7/3/i/1950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/>
          <a:stretch/>
        </p:blipFill>
        <p:spPr bwMode="auto">
          <a:xfrm>
            <a:off x="-52754" y="0"/>
            <a:ext cx="9267091" cy="687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14337" y="-11867"/>
            <a:ext cx="2977662" cy="68783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52755" y="0"/>
            <a:ext cx="303277" cy="68783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76" y="-11867"/>
            <a:ext cx="12265943" cy="6869867"/>
          </a:xfrm>
          <a:prstGeom prst="rect">
            <a:avLst/>
          </a:prstGeom>
          <a:effectLst>
            <a:outerShdw dist="444500" sx="99000" sy="99000" algn="ctr" rotWithShape="0">
              <a:schemeClr val="bg1"/>
            </a:outerShdw>
          </a:effectLst>
        </p:spPr>
      </p:pic>
      <p:sp>
        <p:nvSpPr>
          <p:cNvPr id="8" name="Восьмиугольник 7"/>
          <p:cNvSpPr/>
          <p:nvPr/>
        </p:nvSpPr>
        <p:spPr>
          <a:xfrm>
            <a:off x="7130559" y="1047880"/>
            <a:ext cx="5061441" cy="5061441"/>
          </a:xfrm>
          <a:prstGeom prst="octagon">
            <a:avLst/>
          </a:prstGeom>
          <a:solidFill>
            <a:srgbClr val="C0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сьмиугольник 8"/>
          <p:cNvSpPr/>
          <p:nvPr/>
        </p:nvSpPr>
        <p:spPr>
          <a:xfrm>
            <a:off x="7436763" y="1354084"/>
            <a:ext cx="4449032" cy="4449032"/>
          </a:xfrm>
          <a:prstGeom prst="octagon">
            <a:avLst/>
          </a:prstGeom>
          <a:noFill/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130559" y="2486362"/>
            <a:ext cx="5061441" cy="23132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СТОП</a:t>
            </a:r>
            <a:br>
              <a:rPr lang="ru-RU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ЦЕНА</a:t>
            </a:r>
            <a:endParaRPr lang="ru-RU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102" y="-10167"/>
            <a:ext cx="111758" cy="6900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3773310"/>
            <a:ext cx="12192001" cy="3084690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3614" y="430797"/>
            <a:ext cx="35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379" y="1990879"/>
            <a:ext cx="4620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ПРОМЫШЛЕННОСТИ </a:t>
            </a:r>
          </a:p>
          <a:p>
            <a:pPr lvl="0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ТОРГОВЛИ </a:t>
            </a:r>
          </a:p>
          <a:p>
            <a:pPr lvl="0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ТУЛЬСКОЙ ОБЛАСТИ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1" y="0"/>
            <a:ext cx="762000" cy="1209623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20334"/>
            <a:ext cx="246186" cy="1209623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8174" y="4790604"/>
            <a:ext cx="4413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</a:t>
            </a:r>
          </a:p>
          <a:p>
            <a:pPr lvl="0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ОБРАЗОВАНИЙ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1478" y="2681145"/>
            <a:ext cx="3322063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МАГАЗИНЫ СЕТЕВОЙ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5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несетевой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РОЗНИЦЫ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723" y="2664671"/>
            <a:ext cx="33993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ТОРГОВЫЕ ОРГАНИЗАЦИИ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ПОТРЕБИТЕЛЬСКОЙ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КООПЕРАЦИИ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4687" y="5239366"/>
            <a:ext cx="2349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ПИЩЕВОЙ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7595" y="5239366"/>
            <a:ext cx="1947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ОПТОВЫЕ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0353" y="2606880"/>
            <a:ext cx="1743074" cy="36000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109882" y="2584020"/>
            <a:ext cx="1743074" cy="36000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s://static.tildacdn.com/tild6165-6538-4964-a239-636263643638/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90" y="1528027"/>
            <a:ext cx="1112141" cy="100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ebstockreview.net/images/volunteering-clipart-we-love-our-volunteer-1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622" y="1403094"/>
            <a:ext cx="1221786" cy="12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290353" y="5203520"/>
            <a:ext cx="1743074" cy="36000"/>
          </a:xfrm>
          <a:prstGeom prst="rect">
            <a:avLst/>
          </a:prstGeom>
          <a:solidFill>
            <a:srgbClr val="E0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109882" y="5180660"/>
            <a:ext cx="1743074" cy="36000"/>
          </a:xfrm>
          <a:prstGeom prst="rect">
            <a:avLst/>
          </a:prstGeom>
          <a:solidFill>
            <a:srgbClr val="E0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lernerbooks.com/uploads/image/lps_warehouse_we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043" y="4042526"/>
            <a:ext cx="1392751" cy="139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513216" y="4089793"/>
            <a:ext cx="1429565" cy="1072857"/>
            <a:chOff x="5605231" y="4089793"/>
            <a:chExt cx="1429565" cy="1072857"/>
          </a:xfrm>
        </p:grpSpPr>
        <p:pic>
          <p:nvPicPr>
            <p:cNvPr id="2056" name="Picture 8" descr="https://steel-rope.ru/img/0cb2e1bfbbd9b55b5559be3f2d3dacaf_2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231" y="4089793"/>
              <a:ext cx="1072857" cy="107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cdn.onlinewebfonts.com/svg/img_57956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023" y="4654675"/>
              <a:ext cx="445773" cy="507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236" y="248023"/>
            <a:ext cx="1219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30001" y="0"/>
            <a:ext cx="762000" cy="1209623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334"/>
            <a:ext cx="246186" cy="1209623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3612" y="317241"/>
            <a:ext cx="4497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ЦЕН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3103" y="1740877"/>
            <a:ext cx="4191818" cy="1257083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Shape 1413"/>
          <p:cNvSpPr/>
          <p:nvPr/>
        </p:nvSpPr>
        <p:spPr>
          <a:xfrm flipH="1" flipV="1">
            <a:off x="4870935" y="5410200"/>
            <a:ext cx="1030815" cy="15392"/>
          </a:xfrm>
          <a:prstGeom prst="line">
            <a:avLst/>
          </a:prstGeom>
          <a:noFill/>
          <a:ln w="41275" cap="flat">
            <a:solidFill>
              <a:schemeClr val="bg2">
                <a:lumMod val="50000"/>
              </a:schemeClr>
            </a:solidFill>
            <a:prstDash val="solid"/>
            <a:miter lim="400000"/>
            <a:head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40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Shape 1413"/>
          <p:cNvSpPr/>
          <p:nvPr/>
        </p:nvSpPr>
        <p:spPr>
          <a:xfrm flipH="1">
            <a:off x="4870935" y="3844254"/>
            <a:ext cx="1003129" cy="0"/>
          </a:xfrm>
          <a:prstGeom prst="line">
            <a:avLst/>
          </a:prstGeom>
          <a:noFill/>
          <a:ln w="41275" cap="flat">
            <a:solidFill>
              <a:schemeClr val="bg2">
                <a:lumMod val="50000"/>
              </a:schemeClr>
            </a:solidFill>
            <a:prstDash val="solid"/>
            <a:miter lim="400000"/>
            <a:head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40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Shape 1413"/>
          <p:cNvSpPr/>
          <p:nvPr/>
        </p:nvSpPr>
        <p:spPr>
          <a:xfrm flipH="1" flipV="1">
            <a:off x="4870935" y="2369418"/>
            <a:ext cx="1030816" cy="0"/>
          </a:xfrm>
          <a:prstGeom prst="line">
            <a:avLst/>
          </a:prstGeom>
          <a:noFill/>
          <a:ln w="41275" cap="flat">
            <a:solidFill>
              <a:schemeClr val="bg2">
                <a:lumMod val="50000"/>
              </a:schemeClr>
            </a:solidFill>
            <a:prstDash val="solid"/>
            <a:miter lim="400000"/>
            <a:head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40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7038" y="1933934"/>
            <a:ext cx="3488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>
                <a:solidFill>
                  <a:srgbClr val="C00000"/>
                </a:solidFill>
              </a:rPr>
              <a:t>до 15%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513367" y="2035822"/>
            <a:ext cx="20481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Торговая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наценка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83102" y="3191017"/>
            <a:ext cx="4191819" cy="1257083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17038" y="3384074"/>
            <a:ext cx="3488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b="1" dirty="0">
                <a:solidFill>
                  <a:srgbClr val="C00000"/>
                </a:solidFill>
              </a:rPr>
              <a:t>до 15%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8513367" y="3485962"/>
            <a:ext cx="20481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Отпускная </a:t>
            </a:r>
          </a:p>
          <a:p>
            <a:pPr lvl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наценка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83101" y="4685127"/>
            <a:ext cx="4191819" cy="1475508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779362" y="5007382"/>
            <a:ext cx="3155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ФИКСАЦИЯ 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ОТПУСКНОЙ ЦЕНЫ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 rot="5400000">
            <a:off x="9609936" y="2593786"/>
            <a:ext cx="2689640" cy="983822"/>
            <a:chOff x="15187459" y="8455791"/>
            <a:chExt cx="3752519" cy="898057"/>
          </a:xfrm>
        </p:grpSpPr>
        <p:sp>
          <p:nvSpPr>
            <p:cNvPr id="20" name="Shape 1414"/>
            <p:cNvSpPr/>
            <p:nvPr/>
          </p:nvSpPr>
          <p:spPr>
            <a:xfrm flipH="1" flipV="1">
              <a:off x="15219195" y="8455791"/>
              <a:ext cx="0" cy="898057"/>
            </a:xfrm>
            <a:prstGeom prst="line">
              <a:avLst/>
            </a:prstGeom>
            <a:noFill/>
            <a:ln w="34925" cap="flat">
              <a:solidFill>
                <a:schemeClr val="bg2">
                  <a:lumMod val="50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240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Shape 1416"/>
            <p:cNvSpPr/>
            <p:nvPr/>
          </p:nvSpPr>
          <p:spPr>
            <a:xfrm flipV="1">
              <a:off x="15187459" y="8471006"/>
              <a:ext cx="3752519" cy="2"/>
            </a:xfrm>
            <a:prstGeom prst="line">
              <a:avLst/>
            </a:prstGeom>
            <a:noFill/>
            <a:ln w="34925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240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Shape 1417"/>
            <p:cNvSpPr/>
            <p:nvPr/>
          </p:nvSpPr>
          <p:spPr>
            <a:xfrm flipH="1" flipV="1">
              <a:off x="18908242" y="8455791"/>
              <a:ext cx="3" cy="898057"/>
            </a:xfrm>
            <a:prstGeom prst="line">
              <a:avLst/>
            </a:prstGeom>
            <a:noFill/>
            <a:ln w="34925" cap="flat">
              <a:solidFill>
                <a:schemeClr val="bg2">
                  <a:lumMod val="50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240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9834738" y="2645417"/>
            <a:ext cx="2666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3 МЕСЯЦА</a:t>
            </a:r>
          </a:p>
          <a:p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0245765" y="5192047"/>
            <a:ext cx="14755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</a:rPr>
              <a:t>1 МЕСЯЦ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 rot="5400000">
            <a:off x="10180192" y="4936356"/>
            <a:ext cx="1481409" cy="967155"/>
            <a:chOff x="15187459" y="8471006"/>
            <a:chExt cx="3752519" cy="882843"/>
          </a:xfrm>
        </p:grpSpPr>
        <p:sp>
          <p:nvSpPr>
            <p:cNvPr id="26" name="Shape 1414"/>
            <p:cNvSpPr/>
            <p:nvPr/>
          </p:nvSpPr>
          <p:spPr>
            <a:xfrm flipH="1" flipV="1">
              <a:off x="15212990" y="8471009"/>
              <a:ext cx="6203" cy="882840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240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7" name="Shape 1416"/>
            <p:cNvSpPr/>
            <p:nvPr/>
          </p:nvSpPr>
          <p:spPr>
            <a:xfrm flipV="1">
              <a:off x="15187459" y="8471006"/>
              <a:ext cx="3752519" cy="2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240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8" name="Shape 1417"/>
            <p:cNvSpPr/>
            <p:nvPr/>
          </p:nvSpPr>
          <p:spPr>
            <a:xfrm flipV="1">
              <a:off x="18908242" y="8471008"/>
              <a:ext cx="25017" cy="882839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2400" dirty="0">
                <a:latin typeface="Roboto Regular" charset="0"/>
                <a:cs typeface="Roboto Regular" charset="0"/>
              </a:endParaRPr>
            </a:p>
          </p:txBody>
        </p:sp>
      </p:grpSp>
      <p:pic>
        <p:nvPicPr>
          <p:cNvPr id="30" name="Picture 2" descr="https://static.tildacdn.com/tild6165-6538-4964-a239-636263643638/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0" y="1671006"/>
            <a:ext cx="1157854" cy="104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cdn.onlinewebfonts.com/svg/img_6153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" y="3454288"/>
            <a:ext cx="1104886" cy="92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833102" y="1805258"/>
            <a:ext cx="237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РОЗНИЧНЫЕ </a:t>
            </a:r>
          </a:p>
          <a:p>
            <a:pPr lvl="0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МАГАЗИНЫ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13510" y="1641953"/>
            <a:ext cx="36000" cy="11049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33102" y="3495395"/>
            <a:ext cx="2542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ОПТОВЫЕ ОРГАНИЗАЦИИ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13510" y="3332090"/>
            <a:ext cx="36000" cy="11049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3102" y="4887584"/>
            <a:ext cx="30655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</a:t>
            </a:r>
          </a:p>
          <a:p>
            <a:pPr lvl="0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ПИЩЕВОЙ </a:t>
            </a:r>
          </a:p>
          <a:p>
            <a:pPr lvl="0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cdn.onlinewebfonts.com/svg/img_5795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4" y="4890327"/>
            <a:ext cx="1032447" cy="11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713510" y="4961937"/>
            <a:ext cx="36000" cy="11049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1885679/pub_5ed46c8f2a4ffd30927e93fe_5ed4942b444a3902ee6d600b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-832" r="43192" b="10456"/>
          <a:stretch/>
        </p:blipFill>
        <p:spPr bwMode="auto">
          <a:xfrm flipH="1">
            <a:off x="-765" y="1062778"/>
            <a:ext cx="4418283" cy="580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7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72753" y="1209623"/>
            <a:ext cx="8319248" cy="48178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30001" y="0"/>
            <a:ext cx="762000" cy="1209623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20334"/>
            <a:ext cx="246186" cy="1209623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3612" y="317241"/>
            <a:ext cx="931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ЛИНЕЙКА СОЦИАЛЬНОЙ ПРОДУКЦИИ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74837" y="6027434"/>
            <a:ext cx="4216400" cy="850900"/>
          </a:xfrm>
          <a:prstGeom prst="rect">
            <a:avLst/>
          </a:prstGeom>
          <a:solidFill>
            <a:srgbClr val="4A852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83996" y="5489776"/>
            <a:ext cx="3198081" cy="12842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группы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78551"/>
              </p:ext>
            </p:extLst>
          </p:nvPr>
        </p:nvGraphicFramePr>
        <p:xfrm>
          <a:off x="4080861" y="1460889"/>
          <a:ext cx="8070798" cy="4667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8859">
                  <a:extLst>
                    <a:ext uri="{9D8B030D-6E8A-4147-A177-3AD203B41FA5}">
                      <a16:colId xmlns:a16="http://schemas.microsoft.com/office/drawing/2014/main" val="1208377947"/>
                    </a:ext>
                  </a:extLst>
                </a:gridCol>
                <a:gridCol w="2588580">
                  <a:extLst>
                    <a:ext uri="{9D8B030D-6E8A-4147-A177-3AD203B41FA5}">
                      <a16:colId xmlns:a16="http://schemas.microsoft.com/office/drawing/2014/main" val="1896373316"/>
                    </a:ext>
                  </a:extLst>
                </a:gridCol>
                <a:gridCol w="2943359">
                  <a:extLst>
                    <a:ext uri="{9D8B030D-6E8A-4147-A177-3AD203B41FA5}">
                      <a16:colId xmlns:a16="http://schemas.microsoft.com/office/drawing/2014/main" val="3550319086"/>
                    </a:ext>
                  </a:extLst>
                </a:gridCol>
              </a:tblGrid>
              <a:tr h="4667615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Говядина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Свинина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Баранина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Куры 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Рыба мороженая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Масло подсолнечное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Мука пшеничная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Вермишель</a:t>
                      </a:r>
                      <a:endParaRPr lang="ru-RU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29" marR="80729" marT="0" marB="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Масло сливочное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Соль </a:t>
                      </a: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поваренная пищевая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Молоко питьевое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Сахар-песок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Яйца куриные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Чай черный байховый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Хлеб черный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Хлеб белый</a:t>
                      </a:r>
                      <a:endParaRPr lang="ru-RU" sz="16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29" marR="80729" marT="0" marB="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 шлифованный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Пшено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Крупа гречневая - ядрица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Картофель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Капуста белокочанная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Лук репчатый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Морковь 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Яблоки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0729" marR="80729" marT="0" marB="0"/>
                </a:tc>
                <a:extLst>
                  <a:ext uri="{0D108BD9-81ED-4DB2-BD59-A6C34878D82A}">
                    <a16:rowId xmlns:a16="http://schemas.microsoft.com/office/drawing/2014/main" val="287166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4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7" cy="6858000"/>
          </a:xfrm>
          <a:prstGeom prst="rect">
            <a:avLst/>
          </a:prstGeom>
        </p:spPr>
      </p:pic>
      <p:sp>
        <p:nvSpPr>
          <p:cNvPr id="37" name="Круг: прозрачная заливка 62">
            <a:extLst>
              <a:ext uri="{FF2B5EF4-FFF2-40B4-BE49-F238E27FC236}">
                <a16:creationId xmlns:a16="http://schemas.microsoft.com/office/drawing/2014/main" id="{7422841A-0334-4E48-91A8-6DFB1ED03AEF}"/>
              </a:ext>
            </a:extLst>
          </p:cNvPr>
          <p:cNvSpPr/>
          <p:nvPr/>
        </p:nvSpPr>
        <p:spPr>
          <a:xfrm>
            <a:off x="2601590" y="1302611"/>
            <a:ext cx="1297821" cy="1297821"/>
          </a:xfrm>
          <a:prstGeom prst="donut">
            <a:avLst>
              <a:gd name="adj" fmla="val 890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5" name="Круг: прозрачная заливка 102">
            <a:extLst>
              <a:ext uri="{FF2B5EF4-FFF2-40B4-BE49-F238E27FC236}">
                <a16:creationId xmlns:a16="http://schemas.microsoft.com/office/drawing/2014/main" id="{F52C47A8-6BF2-4DD2-8A6F-5D245BC1D64D}"/>
              </a:ext>
            </a:extLst>
          </p:cNvPr>
          <p:cNvSpPr/>
          <p:nvPr/>
        </p:nvSpPr>
        <p:spPr>
          <a:xfrm flipV="1">
            <a:off x="3147186" y="2546600"/>
            <a:ext cx="200604" cy="200604"/>
          </a:xfrm>
          <a:prstGeom prst="donut">
            <a:avLst>
              <a:gd name="adj" fmla="val 3149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0001" y="-20334"/>
            <a:ext cx="762000" cy="1209623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20334"/>
            <a:ext cx="246186" cy="1209623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3612" y="317241"/>
            <a:ext cx="931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РЕАЛИЗАЦИИ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1417"/>
          <p:cNvSpPr/>
          <p:nvPr/>
        </p:nvSpPr>
        <p:spPr>
          <a:xfrm flipH="1" flipV="1">
            <a:off x="22761785" y="7990576"/>
            <a:ext cx="2" cy="859542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  <a:head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40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7853050-2DDF-4117-923C-71338F02F833}"/>
              </a:ext>
            </a:extLst>
          </p:cNvPr>
          <p:cNvSpPr/>
          <p:nvPr/>
        </p:nvSpPr>
        <p:spPr>
          <a:xfrm>
            <a:off x="704324" y="3821257"/>
            <a:ext cx="10436389" cy="1247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39CB52E-117D-4257-856F-BA99D506AFA8}"/>
              </a:ext>
            </a:extLst>
          </p:cNvPr>
          <p:cNvGrpSpPr/>
          <p:nvPr/>
        </p:nvGrpSpPr>
        <p:grpSpPr>
          <a:xfrm>
            <a:off x="3074415" y="3717309"/>
            <a:ext cx="332634" cy="332634"/>
            <a:chOff x="3013581" y="3249000"/>
            <a:chExt cx="360000" cy="36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89EED4BC-EB34-4D3B-82B0-AB1B1DC91070}"/>
                </a:ext>
              </a:extLst>
            </p:cNvPr>
            <p:cNvSpPr/>
            <p:nvPr/>
          </p:nvSpPr>
          <p:spPr>
            <a:xfrm>
              <a:off x="3049581" y="3285000"/>
              <a:ext cx="288000" cy="28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8F103E6-0A8B-473C-83C7-2881727A2420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C7280A5-338A-4B3C-B06B-68FF9AF45A29}"/>
              </a:ext>
            </a:extLst>
          </p:cNvPr>
          <p:cNvGrpSpPr/>
          <p:nvPr/>
        </p:nvGrpSpPr>
        <p:grpSpPr>
          <a:xfrm>
            <a:off x="1742513" y="3713701"/>
            <a:ext cx="332634" cy="332634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E923169B-8BAC-4087-8FD9-7D9FD6FAA8FC}"/>
                </a:ext>
              </a:extLst>
            </p:cNvPr>
            <p:cNvSpPr/>
            <p:nvPr/>
          </p:nvSpPr>
          <p:spPr>
            <a:xfrm>
              <a:off x="3049581" y="3285000"/>
              <a:ext cx="288000" cy="28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03672043-2765-4665-9ABB-0E08848EF484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34B9A6A-F4F4-4B67-85BE-3E4F7876B1DF}"/>
              </a:ext>
            </a:extLst>
          </p:cNvPr>
          <p:cNvGrpSpPr/>
          <p:nvPr/>
        </p:nvGrpSpPr>
        <p:grpSpPr>
          <a:xfrm>
            <a:off x="4406318" y="3711234"/>
            <a:ext cx="332634" cy="332634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E5DC287-3635-4BAF-96FA-BBF2C67AFD73}"/>
                </a:ext>
              </a:extLst>
            </p:cNvPr>
            <p:cNvSpPr/>
            <p:nvPr/>
          </p:nvSpPr>
          <p:spPr>
            <a:xfrm>
              <a:off x="3049581" y="3287668"/>
              <a:ext cx="288000" cy="28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F6AC00B0-25B7-48DC-9614-7B04DE589D57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6B13A59-AAFC-4FF1-8DA0-E8294C4C5AAE}"/>
              </a:ext>
            </a:extLst>
          </p:cNvPr>
          <p:cNvGrpSpPr/>
          <p:nvPr/>
        </p:nvGrpSpPr>
        <p:grpSpPr>
          <a:xfrm>
            <a:off x="5740463" y="3718572"/>
            <a:ext cx="332634" cy="332634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3F1A65CF-8673-442A-B7D3-1B6B5ABA4290}"/>
                </a:ext>
              </a:extLst>
            </p:cNvPr>
            <p:cNvSpPr/>
            <p:nvPr/>
          </p:nvSpPr>
          <p:spPr>
            <a:xfrm>
              <a:off x="3046268" y="3285000"/>
              <a:ext cx="288000" cy="288000"/>
            </a:xfrm>
            <a:prstGeom prst="ellipse">
              <a:avLst/>
            </a:prstGeom>
            <a:solidFill>
              <a:srgbClr val="C000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392D08B2-DB09-401A-9F7B-E58AE30C0607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DB303C3-0DF0-4517-B478-C343CA76D67A}"/>
              </a:ext>
            </a:extLst>
          </p:cNvPr>
          <p:cNvGrpSpPr/>
          <p:nvPr/>
        </p:nvGrpSpPr>
        <p:grpSpPr>
          <a:xfrm>
            <a:off x="7106442" y="3717309"/>
            <a:ext cx="332634" cy="332634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B2FB53B7-6A47-4AC1-AE6B-7E36B44D93DD}"/>
                </a:ext>
              </a:extLst>
            </p:cNvPr>
            <p:cNvSpPr/>
            <p:nvPr/>
          </p:nvSpPr>
          <p:spPr>
            <a:xfrm>
              <a:off x="3049581" y="3281094"/>
              <a:ext cx="288000" cy="28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5EA798E-A690-48EC-A73E-F021A41C6F02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B96EA28-2C92-408F-A2B2-DB8908952C57}"/>
              </a:ext>
            </a:extLst>
          </p:cNvPr>
          <p:cNvGrpSpPr/>
          <p:nvPr/>
        </p:nvGrpSpPr>
        <p:grpSpPr>
          <a:xfrm>
            <a:off x="8437989" y="3708767"/>
            <a:ext cx="332634" cy="332634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5693ABFE-45FE-45FF-99F0-5770E8923997}"/>
                </a:ext>
              </a:extLst>
            </p:cNvPr>
            <p:cNvSpPr/>
            <p:nvPr/>
          </p:nvSpPr>
          <p:spPr>
            <a:xfrm>
              <a:off x="3049578" y="3287979"/>
              <a:ext cx="288000" cy="28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2CAA7AA9-C7F5-4197-96E0-52E6EA3BE75A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1E6B96C-C9A2-4F83-BA16-77B137AD5A3A}"/>
              </a:ext>
            </a:extLst>
          </p:cNvPr>
          <p:cNvGrpSpPr/>
          <p:nvPr/>
        </p:nvGrpSpPr>
        <p:grpSpPr>
          <a:xfrm>
            <a:off x="9803968" y="3706300"/>
            <a:ext cx="332634" cy="332634"/>
            <a:chOff x="3013581" y="3249000"/>
            <a:chExt cx="360000" cy="36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2E43DDF1-90A6-409A-BFE3-2ADAD0BB076B}"/>
                </a:ext>
              </a:extLst>
            </p:cNvPr>
            <p:cNvSpPr/>
            <p:nvPr/>
          </p:nvSpPr>
          <p:spPr>
            <a:xfrm>
              <a:off x="3049581" y="3285000"/>
              <a:ext cx="288000" cy="28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D7BED9DC-BD55-4B1E-AD5C-E16BF27A7E4C}"/>
                </a:ext>
              </a:extLst>
            </p:cNvPr>
            <p:cNvSpPr/>
            <p:nvPr/>
          </p:nvSpPr>
          <p:spPr>
            <a:xfrm>
              <a:off x="3013581" y="3249000"/>
              <a:ext cx="360000" cy="360000"/>
            </a:xfrm>
            <a:prstGeom prst="ellipse">
              <a:avLst/>
            </a:prstGeom>
            <a:noFill/>
            <a:ln w="444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5" name="Круг: прозрачная заливка 59">
            <a:extLst>
              <a:ext uri="{FF2B5EF4-FFF2-40B4-BE49-F238E27FC236}">
                <a16:creationId xmlns:a16="http://schemas.microsoft.com/office/drawing/2014/main" id="{662F4C5C-7E7F-4407-AB5B-449BF82223FE}"/>
              </a:ext>
            </a:extLst>
          </p:cNvPr>
          <p:cNvSpPr/>
          <p:nvPr/>
        </p:nvSpPr>
        <p:spPr>
          <a:xfrm>
            <a:off x="5254809" y="1302611"/>
            <a:ext cx="1297821" cy="1297821"/>
          </a:xfrm>
          <a:prstGeom prst="donut">
            <a:avLst>
              <a:gd name="adj" fmla="val 8904"/>
            </a:avLst>
          </a:prstGeom>
          <a:solidFill>
            <a:srgbClr val="C0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Круг: прозрачная заливка 61">
            <a:extLst>
              <a:ext uri="{FF2B5EF4-FFF2-40B4-BE49-F238E27FC236}">
                <a16:creationId xmlns:a16="http://schemas.microsoft.com/office/drawing/2014/main" id="{5C6578A3-5C45-4340-A6BA-060E1320ADF8}"/>
              </a:ext>
            </a:extLst>
          </p:cNvPr>
          <p:cNvSpPr/>
          <p:nvPr/>
        </p:nvSpPr>
        <p:spPr>
          <a:xfrm>
            <a:off x="1256858" y="5159604"/>
            <a:ext cx="1297821" cy="1297821"/>
          </a:xfrm>
          <a:prstGeom prst="donut">
            <a:avLst>
              <a:gd name="adj" fmla="val 890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Круг: прозрачная заливка 90">
            <a:extLst>
              <a:ext uri="{FF2B5EF4-FFF2-40B4-BE49-F238E27FC236}">
                <a16:creationId xmlns:a16="http://schemas.microsoft.com/office/drawing/2014/main" id="{8314137A-B729-425B-A7DA-218A2E72BF96}"/>
              </a:ext>
            </a:extLst>
          </p:cNvPr>
          <p:cNvSpPr/>
          <p:nvPr/>
        </p:nvSpPr>
        <p:spPr>
          <a:xfrm>
            <a:off x="3920663" y="5159604"/>
            <a:ext cx="1297821" cy="1297821"/>
          </a:xfrm>
          <a:prstGeom prst="donut">
            <a:avLst>
              <a:gd name="adj" fmla="val 890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Круг: прозрачная заливка 92">
            <a:extLst>
              <a:ext uri="{FF2B5EF4-FFF2-40B4-BE49-F238E27FC236}">
                <a16:creationId xmlns:a16="http://schemas.microsoft.com/office/drawing/2014/main" id="{E2974A3E-0BDA-45CD-ABDB-A5FCF9FC8E56}"/>
              </a:ext>
            </a:extLst>
          </p:cNvPr>
          <p:cNvSpPr/>
          <p:nvPr/>
        </p:nvSpPr>
        <p:spPr>
          <a:xfrm>
            <a:off x="6626555" y="5159277"/>
            <a:ext cx="1297821" cy="1297821"/>
          </a:xfrm>
          <a:prstGeom prst="donut">
            <a:avLst>
              <a:gd name="adj" fmla="val 890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Круг: прозрачная заливка 94">
            <a:extLst>
              <a:ext uri="{FF2B5EF4-FFF2-40B4-BE49-F238E27FC236}">
                <a16:creationId xmlns:a16="http://schemas.microsoft.com/office/drawing/2014/main" id="{82EE8894-188D-4EE6-B765-942FEC070C48}"/>
              </a:ext>
            </a:extLst>
          </p:cNvPr>
          <p:cNvSpPr/>
          <p:nvPr/>
        </p:nvSpPr>
        <p:spPr>
          <a:xfrm>
            <a:off x="7958707" y="1303875"/>
            <a:ext cx="1297821" cy="1297821"/>
          </a:xfrm>
          <a:prstGeom prst="donut">
            <a:avLst>
              <a:gd name="adj" fmla="val 890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Круг: прозрачная заливка 96">
            <a:extLst>
              <a:ext uri="{FF2B5EF4-FFF2-40B4-BE49-F238E27FC236}">
                <a16:creationId xmlns:a16="http://schemas.microsoft.com/office/drawing/2014/main" id="{6E4CBB6E-98C0-4DAB-A486-44BCC8888E07}"/>
              </a:ext>
            </a:extLst>
          </p:cNvPr>
          <p:cNvSpPr/>
          <p:nvPr/>
        </p:nvSpPr>
        <p:spPr>
          <a:xfrm>
            <a:off x="9318313" y="5159277"/>
            <a:ext cx="1297821" cy="1297821"/>
          </a:xfrm>
          <a:prstGeom prst="donut">
            <a:avLst>
              <a:gd name="adj" fmla="val 890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Круг: прозрачная заливка 98">
            <a:extLst>
              <a:ext uri="{FF2B5EF4-FFF2-40B4-BE49-F238E27FC236}">
                <a16:creationId xmlns:a16="http://schemas.microsoft.com/office/drawing/2014/main" id="{C820C7EA-9004-4573-B0A7-905AC0753324}"/>
              </a:ext>
            </a:extLst>
          </p:cNvPr>
          <p:cNvSpPr/>
          <p:nvPr/>
        </p:nvSpPr>
        <p:spPr>
          <a:xfrm flipV="1">
            <a:off x="1797818" y="5006266"/>
            <a:ext cx="200604" cy="200604"/>
          </a:xfrm>
          <a:prstGeom prst="donut">
            <a:avLst>
              <a:gd name="adj" fmla="val 3149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Круг: прозрачная заливка 102">
            <a:extLst>
              <a:ext uri="{FF2B5EF4-FFF2-40B4-BE49-F238E27FC236}">
                <a16:creationId xmlns:a16="http://schemas.microsoft.com/office/drawing/2014/main" id="{F52C47A8-6BF2-4DD2-8A6F-5D245BC1D64D}"/>
              </a:ext>
            </a:extLst>
          </p:cNvPr>
          <p:cNvSpPr/>
          <p:nvPr/>
        </p:nvSpPr>
        <p:spPr>
          <a:xfrm flipV="1">
            <a:off x="5814289" y="2552736"/>
            <a:ext cx="200604" cy="200604"/>
          </a:xfrm>
          <a:prstGeom prst="donut">
            <a:avLst>
              <a:gd name="adj" fmla="val 31490"/>
            </a:avLst>
          </a:prstGeom>
          <a:solidFill>
            <a:srgbClr val="C00000"/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Круг: прозрачная заливка 104">
            <a:extLst>
              <a:ext uri="{FF2B5EF4-FFF2-40B4-BE49-F238E27FC236}">
                <a16:creationId xmlns:a16="http://schemas.microsoft.com/office/drawing/2014/main" id="{216B19DF-6FD8-404B-BADC-345CC35E902F}"/>
              </a:ext>
            </a:extLst>
          </p:cNvPr>
          <p:cNvSpPr/>
          <p:nvPr/>
        </p:nvSpPr>
        <p:spPr>
          <a:xfrm flipV="1">
            <a:off x="4460593" y="5006266"/>
            <a:ext cx="200604" cy="200604"/>
          </a:xfrm>
          <a:prstGeom prst="donut">
            <a:avLst>
              <a:gd name="adj" fmla="val 3149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Круг: прозрачная заливка 107">
            <a:extLst>
              <a:ext uri="{FF2B5EF4-FFF2-40B4-BE49-F238E27FC236}">
                <a16:creationId xmlns:a16="http://schemas.microsoft.com/office/drawing/2014/main" id="{C34E12E1-8738-4992-928A-5450A28900F9}"/>
              </a:ext>
            </a:extLst>
          </p:cNvPr>
          <p:cNvSpPr/>
          <p:nvPr/>
        </p:nvSpPr>
        <p:spPr>
          <a:xfrm flipV="1">
            <a:off x="8508787" y="2555930"/>
            <a:ext cx="200604" cy="200604"/>
          </a:xfrm>
          <a:prstGeom prst="donut">
            <a:avLst>
              <a:gd name="adj" fmla="val 3149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Круг: прозрачная заливка 109">
            <a:extLst>
              <a:ext uri="{FF2B5EF4-FFF2-40B4-BE49-F238E27FC236}">
                <a16:creationId xmlns:a16="http://schemas.microsoft.com/office/drawing/2014/main" id="{2EBAFA88-A3C8-4694-B3EF-61E8E174C97F}"/>
              </a:ext>
            </a:extLst>
          </p:cNvPr>
          <p:cNvSpPr/>
          <p:nvPr/>
        </p:nvSpPr>
        <p:spPr>
          <a:xfrm flipV="1">
            <a:off x="7163226" y="5006266"/>
            <a:ext cx="200604" cy="200604"/>
          </a:xfrm>
          <a:prstGeom prst="donut">
            <a:avLst>
              <a:gd name="adj" fmla="val 3149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Круг: прозрачная заливка 111">
            <a:extLst>
              <a:ext uri="{FF2B5EF4-FFF2-40B4-BE49-F238E27FC236}">
                <a16:creationId xmlns:a16="http://schemas.microsoft.com/office/drawing/2014/main" id="{EFC6CCA3-908F-4ED0-8F99-2916C27EFEAE}"/>
              </a:ext>
            </a:extLst>
          </p:cNvPr>
          <p:cNvSpPr/>
          <p:nvPr/>
        </p:nvSpPr>
        <p:spPr>
          <a:xfrm flipV="1">
            <a:off x="9863687" y="5008810"/>
            <a:ext cx="200604" cy="200604"/>
          </a:xfrm>
          <a:prstGeom prst="donut">
            <a:avLst>
              <a:gd name="adj" fmla="val 31490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B0E48C9B-CD22-4E2C-9D8F-C4261944258E}"/>
              </a:ext>
            </a:extLst>
          </p:cNvPr>
          <p:cNvCxnSpPr>
            <a:cxnSpLocks/>
          </p:cNvCxnSpPr>
          <p:nvPr/>
        </p:nvCxnSpPr>
        <p:spPr>
          <a:xfrm>
            <a:off x="3247488" y="2719407"/>
            <a:ext cx="0" cy="91474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Дуга 49">
            <a:extLst>
              <a:ext uri="{FF2B5EF4-FFF2-40B4-BE49-F238E27FC236}">
                <a16:creationId xmlns:a16="http://schemas.microsoft.com/office/drawing/2014/main" id="{D25BFBA5-7DE9-45EF-9834-825BD70AD1FE}"/>
              </a:ext>
            </a:extLst>
          </p:cNvPr>
          <p:cNvSpPr/>
          <p:nvPr/>
        </p:nvSpPr>
        <p:spPr>
          <a:xfrm rot="18803767">
            <a:off x="3051356" y="3631293"/>
            <a:ext cx="379927" cy="379927"/>
          </a:xfrm>
          <a:prstGeom prst="arc">
            <a:avLst>
              <a:gd name="adj1" fmla="val 15721807"/>
              <a:gd name="adj2" fmla="val 666735"/>
            </a:avLst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F49CCE0D-C516-4441-B0B7-62539F4337BA}"/>
              </a:ext>
            </a:extLst>
          </p:cNvPr>
          <p:cNvCxnSpPr>
            <a:cxnSpLocks/>
          </p:cNvCxnSpPr>
          <p:nvPr/>
        </p:nvCxnSpPr>
        <p:spPr>
          <a:xfrm>
            <a:off x="5914591" y="2710622"/>
            <a:ext cx="0" cy="914743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>
            <a:extLst>
              <a:ext uri="{FF2B5EF4-FFF2-40B4-BE49-F238E27FC236}">
                <a16:creationId xmlns:a16="http://schemas.microsoft.com/office/drawing/2014/main" id="{64D92A57-409C-47B7-A15E-CF557BFAA809}"/>
              </a:ext>
            </a:extLst>
          </p:cNvPr>
          <p:cNvSpPr/>
          <p:nvPr/>
        </p:nvSpPr>
        <p:spPr>
          <a:xfrm rot="18803767">
            <a:off x="5718459" y="3622508"/>
            <a:ext cx="379927" cy="379927"/>
          </a:xfrm>
          <a:prstGeom prst="arc">
            <a:avLst>
              <a:gd name="adj1" fmla="val 15721807"/>
              <a:gd name="adj2" fmla="val 666735"/>
            </a:avLst>
          </a:prstGeom>
          <a:noFill/>
          <a:ln w="19050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DA47451-CA82-4DF5-928D-867BD7806B56}"/>
              </a:ext>
            </a:extLst>
          </p:cNvPr>
          <p:cNvGrpSpPr/>
          <p:nvPr/>
        </p:nvGrpSpPr>
        <p:grpSpPr>
          <a:xfrm>
            <a:off x="8415697" y="2723286"/>
            <a:ext cx="379927" cy="1272548"/>
            <a:chOff x="8794294" y="2173198"/>
            <a:chExt cx="411184" cy="137724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E702FC88-0288-4B99-96DB-4B30E9C02B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03597" y="2173198"/>
              <a:ext cx="2965" cy="97629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id="{A25F875F-A06C-4641-95F6-B483DEE84FC9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3CC62D5-6C66-40F0-B9A5-C3C49BF96E2E}"/>
              </a:ext>
            </a:extLst>
          </p:cNvPr>
          <p:cNvGrpSpPr/>
          <p:nvPr/>
        </p:nvGrpSpPr>
        <p:grpSpPr>
          <a:xfrm rot="10800000">
            <a:off x="9780194" y="3748074"/>
            <a:ext cx="379927" cy="1291813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AC3993B2-54D8-49AB-AE46-125C388A6F68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Дуга 57">
              <a:extLst>
                <a:ext uri="{FF2B5EF4-FFF2-40B4-BE49-F238E27FC236}">
                  <a16:creationId xmlns:a16="http://schemas.microsoft.com/office/drawing/2014/main" id="{58880A40-0D73-419A-A65B-5A894F6DC66C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B269A1AB-292B-4DEB-B966-185F56F40336}"/>
              </a:ext>
            </a:extLst>
          </p:cNvPr>
          <p:cNvGrpSpPr/>
          <p:nvPr/>
        </p:nvGrpSpPr>
        <p:grpSpPr>
          <a:xfrm rot="10800000">
            <a:off x="7079734" y="3748909"/>
            <a:ext cx="379927" cy="1291813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D3887992-9A70-4EF6-8406-56FDE2A3CAB9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Дуга 60">
              <a:extLst>
                <a:ext uri="{FF2B5EF4-FFF2-40B4-BE49-F238E27FC236}">
                  <a16:creationId xmlns:a16="http://schemas.microsoft.com/office/drawing/2014/main" id="{4FC28FC3-5605-4BE4-BDE6-2620D5F43380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68E7EC3-64C4-4B7C-BD33-2E6C69CB736C}"/>
              </a:ext>
            </a:extLst>
          </p:cNvPr>
          <p:cNvGrpSpPr/>
          <p:nvPr/>
        </p:nvGrpSpPr>
        <p:grpSpPr>
          <a:xfrm rot="10800000">
            <a:off x="4382118" y="3748909"/>
            <a:ext cx="379927" cy="1291813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02E2DEA9-8614-45F1-9C4E-A1BFA0485CF4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Дуга 63">
              <a:extLst>
                <a:ext uri="{FF2B5EF4-FFF2-40B4-BE49-F238E27FC236}">
                  <a16:creationId xmlns:a16="http://schemas.microsoft.com/office/drawing/2014/main" id="{99C13443-DE9F-487F-9996-1998B8EE7C02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BCF8D3C4-A509-4D06-B6A3-4D81EFA60EE3}"/>
              </a:ext>
            </a:extLst>
          </p:cNvPr>
          <p:cNvGrpSpPr/>
          <p:nvPr/>
        </p:nvGrpSpPr>
        <p:grpSpPr>
          <a:xfrm rot="10800000">
            <a:off x="1714325" y="3748074"/>
            <a:ext cx="379927" cy="1291813"/>
            <a:chOff x="8794294" y="2152348"/>
            <a:chExt cx="411184" cy="13980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28A97796-3D6B-4927-8DFB-E42C80D3ACC3}"/>
                </a:ext>
              </a:extLst>
            </p:cNvPr>
            <p:cNvCxnSpPr>
              <a:cxnSpLocks/>
            </p:cNvCxnSpPr>
            <p:nvPr/>
          </p:nvCxnSpPr>
          <p:spPr>
            <a:xfrm>
              <a:off x="9006562" y="2152348"/>
              <a:ext cx="0" cy="990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Дуга 66">
              <a:extLst>
                <a:ext uri="{FF2B5EF4-FFF2-40B4-BE49-F238E27FC236}">
                  <a16:creationId xmlns:a16="http://schemas.microsoft.com/office/drawing/2014/main" id="{6D7B70F4-0838-4E1F-A9EE-9693C90CA335}"/>
                </a:ext>
              </a:extLst>
            </p:cNvPr>
            <p:cNvSpPr/>
            <p:nvPr/>
          </p:nvSpPr>
          <p:spPr>
            <a:xfrm rot="18803767">
              <a:off x="8794294" y="3139255"/>
              <a:ext cx="411184" cy="411184"/>
            </a:xfrm>
            <a:prstGeom prst="arc">
              <a:avLst>
                <a:gd name="adj1" fmla="val 15721807"/>
                <a:gd name="adj2" fmla="val 666735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60A97091-C09C-43DD-9E49-6279401342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270736" y="5508818"/>
            <a:ext cx="598741" cy="59874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267BDD6-6F6F-4788-8EF9-E33EF22144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8244736" y="1610048"/>
            <a:ext cx="701719" cy="701718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F260997-C9F2-47C5-8D68-94A7B0D33AFA}"/>
              </a:ext>
            </a:extLst>
          </p:cNvPr>
          <p:cNvSpPr txBox="1"/>
          <p:nvPr/>
        </p:nvSpPr>
        <p:spPr>
          <a:xfrm>
            <a:off x="1174997" y="2635655"/>
            <a:ext cx="1651088" cy="938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ПОДПИСАНИЕ</a:t>
            </a:r>
          </a:p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ДЕКЛАРАЦИИ </a:t>
            </a:r>
          </a:p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РИТЕЙЛОМ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BDBBA1-6444-4D06-B2E9-9F8922B6C7F8}"/>
              </a:ext>
            </a:extLst>
          </p:cNvPr>
          <p:cNvSpPr txBox="1"/>
          <p:nvPr/>
        </p:nvSpPr>
        <p:spPr>
          <a:xfrm>
            <a:off x="2087124" y="4217760"/>
            <a:ext cx="2343182" cy="938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ПОДПИСАНИЕ</a:t>
            </a:r>
          </a:p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ДЕКЛАРАЦИИ </a:t>
            </a:r>
          </a:p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ПРОИЗВОДИТЕЛЯМИ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694A6A-BA3A-4A90-B5EE-3603632021C2}"/>
              </a:ext>
            </a:extLst>
          </p:cNvPr>
          <p:cNvSpPr txBox="1"/>
          <p:nvPr/>
        </p:nvSpPr>
        <p:spPr>
          <a:xfrm>
            <a:off x="3873266" y="2913710"/>
            <a:ext cx="1403953" cy="660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ФИКСАЦИЯ </a:t>
            </a:r>
          </a:p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НАЦЕНКИ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1121DCB-2B6A-43E7-943F-B2178C5F209C}"/>
              </a:ext>
            </a:extLst>
          </p:cNvPr>
          <p:cNvSpPr txBox="1"/>
          <p:nvPr/>
        </p:nvSpPr>
        <p:spPr>
          <a:xfrm>
            <a:off x="6100263" y="2913710"/>
            <a:ext cx="2326528" cy="660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ИНФОРМАЦИОННАЯ</a:t>
            </a:r>
          </a:p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КОМПАНИЯ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F43C020-6F9C-47A2-90D0-166929C8CD57}"/>
              </a:ext>
            </a:extLst>
          </p:cNvPr>
          <p:cNvSpPr txBox="1"/>
          <p:nvPr/>
        </p:nvSpPr>
        <p:spPr>
          <a:xfrm>
            <a:off x="5069096" y="4217760"/>
            <a:ext cx="1766656" cy="121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ОБЕСПЕЧЕНИЕ </a:t>
            </a: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НАСЕЛЕНИЯ </a:t>
            </a: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ДОСТУПНЫМИ </a:t>
            </a: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ТОВАРАМИ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F26CD0E-133D-4362-A64D-441B90D10E5E}"/>
              </a:ext>
            </a:extLst>
          </p:cNvPr>
          <p:cNvSpPr txBox="1"/>
          <p:nvPr/>
        </p:nvSpPr>
        <p:spPr>
          <a:xfrm>
            <a:off x="7722172" y="4217760"/>
            <a:ext cx="1764265" cy="382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КОНТРОЛЬ ЦЕН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33C3626-FB85-4829-B0FD-B24A16C83453}"/>
              </a:ext>
            </a:extLst>
          </p:cNvPr>
          <p:cNvSpPr txBox="1"/>
          <p:nvPr/>
        </p:nvSpPr>
        <p:spPr>
          <a:xfrm>
            <a:off x="8923596" y="2635655"/>
            <a:ext cx="2217117" cy="938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ПРИВЛЕЧЕНИЕ </a:t>
            </a:r>
          </a:p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ДОПОЛНИТЕЛЬНЫХ</a:t>
            </a:r>
          </a:p>
          <a:p>
            <a:pPr lvl="0"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УЧАСТНИКОВ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static.tildacdn.com/tild3031-6238-4737-b265-316161363338/popup_6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62" y="5432467"/>
            <a:ext cx="707171" cy="68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easingbc.ru/uploads/soliha-copro-strate-4-arguments-accompagnement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14" y="1599333"/>
            <a:ext cx="657201" cy="6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742" y="1435377"/>
            <a:ext cx="859251" cy="921449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32" y="5361435"/>
            <a:ext cx="772932" cy="828881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69" y="5304531"/>
            <a:ext cx="872375" cy="935523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 flipV="1">
            <a:off x="0" y="6730139"/>
            <a:ext cx="12192000" cy="217347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" y="1386"/>
            <a:ext cx="12191237" cy="6858000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212664" y="1711127"/>
            <a:ext cx="4327524" cy="7098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8E3A65CF-5054-4F37-A296-63B5A4B88DAC}"/>
              </a:ext>
            </a:extLst>
          </p:cNvPr>
          <p:cNvSpPr/>
          <p:nvPr/>
        </p:nvSpPr>
        <p:spPr>
          <a:xfrm>
            <a:off x="16710100" y="4456359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B029E86A-194E-4E64-9BCE-1139E8AFD8C7}"/>
              </a:ext>
            </a:extLst>
          </p:cNvPr>
          <p:cNvSpPr/>
          <p:nvPr/>
        </p:nvSpPr>
        <p:spPr>
          <a:xfrm>
            <a:off x="16710100" y="6663071"/>
            <a:ext cx="3240000" cy="2069999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3F020214-AC45-483F-9CB2-B2D59D6D935B}"/>
              </a:ext>
            </a:extLst>
          </p:cNvPr>
          <p:cNvSpPr/>
          <p:nvPr/>
        </p:nvSpPr>
        <p:spPr>
          <a:xfrm>
            <a:off x="17992600" y="6750502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D4D9F486-5A59-4C5F-88E8-5EAEAC94D4F6}"/>
              </a:ext>
            </a:extLst>
          </p:cNvPr>
          <p:cNvSpPr/>
          <p:nvPr/>
        </p:nvSpPr>
        <p:spPr>
          <a:xfrm>
            <a:off x="17992600" y="4593070"/>
            <a:ext cx="675000" cy="495000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23E6B3-0883-4C44-B96F-9E8C86EB7F07}"/>
              </a:ext>
            </a:extLst>
          </p:cNvPr>
          <p:cNvSpPr txBox="1"/>
          <p:nvPr/>
        </p:nvSpPr>
        <p:spPr>
          <a:xfrm>
            <a:off x="18055024" y="456485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170B3D-3C0A-4666-BC5C-B7F2E420283A}"/>
              </a:ext>
            </a:extLst>
          </p:cNvPr>
          <p:cNvSpPr txBox="1"/>
          <p:nvPr/>
        </p:nvSpPr>
        <p:spPr>
          <a:xfrm>
            <a:off x="18055023" y="672228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75AF0E-DE91-4EB7-B0F9-8C3501126558}"/>
              </a:ext>
            </a:extLst>
          </p:cNvPr>
          <p:cNvSpPr txBox="1"/>
          <p:nvPr/>
        </p:nvSpPr>
        <p:spPr>
          <a:xfrm>
            <a:off x="17038120" y="5072867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Вставьте ваш текст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4D09E8D-E8C9-4345-9555-FE9E175C99C9}"/>
              </a:ext>
            </a:extLst>
          </p:cNvPr>
          <p:cNvSpPr/>
          <p:nvPr/>
        </p:nvSpPr>
        <p:spPr>
          <a:xfrm>
            <a:off x="16944686" y="5462277"/>
            <a:ext cx="277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, </a:t>
            </a:r>
            <a:r>
              <a:rPr lang="ru-RU" sz="1400" dirty="0" err="1"/>
              <a:t>sed</a:t>
            </a:r>
            <a:r>
              <a:rPr lang="ru-RU" sz="1400" dirty="0"/>
              <a:t> </a:t>
            </a:r>
            <a:r>
              <a:rPr lang="ru-RU" sz="1400" dirty="0" err="1"/>
              <a:t>do</a:t>
            </a:r>
            <a:r>
              <a:rPr lang="ru-RU" sz="1400" dirty="0"/>
              <a:t> </a:t>
            </a:r>
            <a:r>
              <a:rPr lang="ru-RU" sz="1400" dirty="0" err="1"/>
              <a:t>eiusmod</a:t>
            </a:r>
            <a:r>
              <a:rPr lang="ru-RU" sz="1400" dirty="0"/>
              <a:t> </a:t>
            </a:r>
            <a:r>
              <a:rPr lang="ru-RU" sz="1400" dirty="0" err="1"/>
              <a:t>tempor</a:t>
            </a:r>
            <a:r>
              <a:rPr lang="ru-RU" sz="1400" dirty="0"/>
              <a:t> </a:t>
            </a:r>
            <a:r>
              <a:rPr lang="ru-RU" sz="1400" dirty="0" err="1"/>
              <a:t>incididunt</a:t>
            </a:r>
            <a:r>
              <a:rPr lang="ru-RU" sz="1400" dirty="0"/>
              <a:t>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661D45-0462-45B7-9296-32C05A495F58}"/>
              </a:ext>
            </a:extLst>
          </p:cNvPr>
          <p:cNvSpPr txBox="1"/>
          <p:nvPr/>
        </p:nvSpPr>
        <p:spPr>
          <a:xfrm>
            <a:off x="17038120" y="7331659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Вставьте ваш текст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664AC52-5E56-4717-9304-DA51C41CC9B0}"/>
              </a:ext>
            </a:extLst>
          </p:cNvPr>
          <p:cNvSpPr/>
          <p:nvPr/>
        </p:nvSpPr>
        <p:spPr>
          <a:xfrm>
            <a:off x="16944686" y="7721069"/>
            <a:ext cx="277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, </a:t>
            </a:r>
            <a:r>
              <a:rPr lang="ru-RU" sz="1400" dirty="0" err="1"/>
              <a:t>sed</a:t>
            </a:r>
            <a:r>
              <a:rPr lang="ru-RU" sz="1400" dirty="0"/>
              <a:t> </a:t>
            </a:r>
            <a:r>
              <a:rPr lang="ru-RU" sz="1400" dirty="0" err="1"/>
              <a:t>do</a:t>
            </a:r>
            <a:r>
              <a:rPr lang="ru-RU" sz="1400" dirty="0"/>
              <a:t> </a:t>
            </a:r>
            <a:r>
              <a:rPr lang="ru-RU" sz="1400" dirty="0" err="1"/>
              <a:t>eiusmod</a:t>
            </a:r>
            <a:r>
              <a:rPr lang="ru-RU" sz="1400" dirty="0"/>
              <a:t> </a:t>
            </a:r>
            <a:r>
              <a:rPr lang="ru-RU" sz="1400" dirty="0" err="1"/>
              <a:t>tempor</a:t>
            </a:r>
            <a:r>
              <a:rPr lang="ru-RU" sz="1400" dirty="0"/>
              <a:t> </a:t>
            </a:r>
            <a:r>
              <a:rPr lang="ru-RU" sz="1400" dirty="0" err="1"/>
              <a:t>incididunt</a:t>
            </a:r>
            <a:r>
              <a:rPr lang="ru-RU" sz="1400" dirty="0"/>
              <a:t>.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430001" y="0"/>
            <a:ext cx="762000" cy="1209623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-20334"/>
            <a:ext cx="246186" cy="1209623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3612" y="317241"/>
            <a:ext cx="931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 УЧАСТИЕ МОЖЕТ КАЖДЫЙ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3795" y="1845799"/>
            <a:ext cx="3915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РОЗНИЧНАЯ ТОРГОВЛЯ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/>
          <a:srcRect l="-467" t="75314" r="-149" b="238"/>
          <a:stretch/>
        </p:blipFill>
        <p:spPr>
          <a:xfrm>
            <a:off x="-65580" y="4961964"/>
            <a:ext cx="12323158" cy="2000115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0" y="4961964"/>
            <a:ext cx="246186" cy="2000059"/>
          </a:xfrm>
          <a:prstGeom prst="rect">
            <a:avLst/>
          </a:prstGeom>
          <a:solidFill>
            <a:srgbClr val="4A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5" name="Picture 2" descr="https://static.tildacdn.com/tild6165-6538-4964-a239-636263643638/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2" y="1730349"/>
            <a:ext cx="766046" cy="6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093765" y="2646655"/>
            <a:ext cx="16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МАГАЗИНОВ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05202" y="2477378"/>
            <a:ext cx="1372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125</a:t>
            </a:r>
            <a:endParaRPr lang="ru-RU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3765" y="3388956"/>
            <a:ext cx="13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РАЙОНОВ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39658" y="3219679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93765" y="4149643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ПРОДУКЦИИ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39658" y="3980366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ru-RU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0" name="Picture 8" descr="https://steel-rope.ru/img/0cb2e1bfbbd9b55b5559be3f2d3dacaf_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44" y="1613647"/>
            <a:ext cx="863733" cy="8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7526338" y="1711127"/>
            <a:ext cx="4327524" cy="7098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732384" y="1845799"/>
            <a:ext cx="2980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3430" y="2706295"/>
            <a:ext cx="243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ПРОИЗВОДИТЕЛЕЙ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45230" y="250705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4A8522"/>
                </a:solidFill>
              </a:rPr>
              <a:t>5</a:t>
            </a:r>
            <a:endParaRPr lang="ru-RU" sz="5400" b="1" dirty="0">
              <a:solidFill>
                <a:srgbClr val="4A852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53551" y="3903781"/>
            <a:ext cx="241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СОРТОВ </a:t>
            </a:r>
          </a:p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ХЛЕБОБУЛОЧНЫХ </a:t>
            </a:r>
          </a:p>
          <a:p>
            <a:pPr lvl="0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ИЗДЕЛИЙ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64651" y="3903781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4A8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5400" dirty="0">
              <a:solidFill>
                <a:srgbClr val="4A85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un9-82.userapi.com/impg/1gRDKWYWYLVjc3Mnd5oioe2xsKsVZ0I8w49mVQ/7nUHVAfvEys.jpg?size=1280x764&amp;quality=96&amp;sign=07eed4c82306bc2aa5f69cb975b1df6b&amp;c_uniq_tag=Ep8wIYN3jzQnacJdMpcgZv9stCDzppECE36e2rxpGBg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"/>
          <a:stretch/>
        </p:blipFill>
        <p:spPr bwMode="auto">
          <a:xfrm>
            <a:off x="0" y="-13446"/>
            <a:ext cx="12192000" cy="68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13446"/>
            <a:ext cx="12192000" cy="6871446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446"/>
            <a:ext cx="12192000" cy="6869867"/>
          </a:xfrm>
          <a:prstGeom prst="rect">
            <a:avLst/>
          </a:prstGeom>
          <a:effectLst>
            <a:outerShdw dist="444500" sx="99000" sy="99000" algn="ctr" rotWithShape="0">
              <a:schemeClr val="bg1"/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2057400" y="2864225"/>
            <a:ext cx="8072718" cy="1452282"/>
            <a:chOff x="2429435" y="2864225"/>
            <a:chExt cx="8072718" cy="145228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29435" y="2864225"/>
              <a:ext cx="8072718" cy="1452282"/>
            </a:xfrm>
            <a:prstGeom prst="rect">
              <a:avLst/>
            </a:prstGeom>
            <a:solidFill>
              <a:srgbClr val="4A8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00601" y="3128701"/>
              <a:ext cx="7730386" cy="923330"/>
            </a:xfrm>
            <a:prstGeom prst="rect">
              <a:avLst/>
            </a:prstGeom>
            <a:solidFill>
              <a:srgbClr val="4A8522"/>
            </a:solidFill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ПРИСОЕДИНЯЙТЕСЬ!</a:t>
              </a:r>
              <a:endParaRPr lang="ru-RU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186</Words>
  <Application>Microsoft Office PowerPoint</Application>
  <PresentationFormat>Широкоэкранный</PresentationFormat>
  <Paragraphs>103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Helvetica</vt:lpstr>
      <vt:lpstr>Roboto Regular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СтопЦЕНА</dc:title>
  <dc:creator>Бушманова Елена Валентиновна</dc:creator>
  <cp:lastModifiedBy>Бушманова Елена Валентиновна</cp:lastModifiedBy>
  <cp:revision>82</cp:revision>
  <cp:lastPrinted>2022-06-03T11:18:17Z</cp:lastPrinted>
  <dcterms:created xsi:type="dcterms:W3CDTF">2022-03-25T13:36:04Z</dcterms:created>
  <dcterms:modified xsi:type="dcterms:W3CDTF">2022-06-14T10:28:46Z</dcterms:modified>
</cp:coreProperties>
</file>