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BC8"/>
    <a:srgbClr val="6FA7B8"/>
    <a:srgbClr val="DFDCD5"/>
    <a:srgbClr val="938B85"/>
    <a:srgbClr val="579DA6"/>
    <a:srgbClr val="212A33"/>
    <a:srgbClr val="F2431E"/>
    <a:srgbClr val="89A9A7"/>
    <a:srgbClr val="466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53DB-3B10-4654-AFB2-189B398B5DB3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CDF39-27BA-4594-894A-914FB0847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CDF39-27BA-4594-894A-914FB08470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1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6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6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0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4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9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6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9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A5137-6AC0-4C0F-B06F-ECD32CC55D5D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77FD-2278-440A-83F4-8D97D4434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6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17.userapi.com/impg/YwjJoUBUYYt0HP7pNS8hXrcNWm2x56ubAtv-Dw/A_Zwf7L5p9Y.jpg?size=1280x960&amp;quality=96&amp;sign=169bce59d849b8182246fbad795e724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050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ручной ввод 8"/>
          <p:cNvSpPr/>
          <p:nvPr/>
        </p:nvSpPr>
        <p:spPr>
          <a:xfrm rot="5400000">
            <a:off x="1143002" y="-1142997"/>
            <a:ext cx="6858000" cy="9144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3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37 h 10000"/>
              <a:gd name="connsiteX0" fmla="*/ 0 w 10000"/>
              <a:gd name="connsiteY0" fmla="*/ 481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1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13"/>
                </a:lnTo>
                <a:close/>
              </a:path>
            </a:pathLst>
          </a:custGeom>
          <a:solidFill>
            <a:srgbClr val="6FA7B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1824" y="874455"/>
            <a:ext cx="5428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4000" b="0" i="0" spc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теллектуально-образовательный проект </a:t>
            </a:r>
            <a:br>
              <a:rPr lang="ru-RU" sz="4000" b="0" i="0" spc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0" i="0" spc="1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Молодых»</a:t>
            </a:r>
            <a:endParaRPr lang="ru-RU" sz="4000" spc="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306" y="453238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гранта Президента Российской Федерации, предоставленного Президентским фондом культурных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1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7119" y="1205303"/>
            <a:ext cx="3017761" cy="5652697"/>
          </a:xfrm>
          <a:prstGeom prst="rect">
            <a:avLst/>
          </a:prstGeom>
          <a:gradFill flip="none" rotWithShape="1">
            <a:gsLst>
              <a:gs pos="66000">
                <a:srgbClr val="90BBC8"/>
              </a:gs>
              <a:gs pos="32000">
                <a:srgbClr val="6FA7B8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43722" y="1205303"/>
            <a:ext cx="3017761" cy="5652697"/>
          </a:xfrm>
          <a:prstGeom prst="rect">
            <a:avLst/>
          </a:prstGeom>
          <a:gradFill flip="none" rotWithShape="1">
            <a:gsLst>
              <a:gs pos="66000">
                <a:srgbClr val="90BBC8"/>
              </a:gs>
              <a:gs pos="32000">
                <a:srgbClr val="6FA7B8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4644" y="1205303"/>
            <a:ext cx="3017761" cy="5826868"/>
          </a:xfrm>
          <a:prstGeom prst="rect">
            <a:avLst/>
          </a:prstGeom>
          <a:gradFill flip="none" rotWithShape="1">
            <a:gsLst>
              <a:gs pos="66000">
                <a:srgbClr val="90BBC8"/>
              </a:gs>
              <a:gs pos="32000">
                <a:srgbClr val="6FA7B8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6" t="35105" r="10602" b="24051"/>
          <a:stretch/>
        </p:blipFill>
        <p:spPr>
          <a:xfrm>
            <a:off x="0" y="1985239"/>
            <a:ext cx="12196916" cy="3659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6" y="1203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была открыта комната </a:t>
            </a:r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Разума», где каждый желающий может провести </a:t>
            </a:r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</a:t>
            </a:r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sz="28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5008" y="1310550"/>
            <a:ext cx="2541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кни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646" y="1310550"/>
            <a:ext cx="319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Настольных игр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19594" y="1310550"/>
            <a:ext cx="2681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Xbox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7B8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15747"/>
            <a:ext cx="12192000" cy="1697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0472" y="196614"/>
            <a:ext cx="11898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периода реализации проекта в комнате проходит цикл мероприятий.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1396" y="1252314"/>
            <a:ext cx="1136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планируется реализовать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мероприятий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28465" y="1915262"/>
            <a:ext cx="353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Уже были проведены: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3847" y="2732654"/>
            <a:ext cx="11704307" cy="2891533"/>
            <a:chOff x="259751" y="2732654"/>
            <a:chExt cx="11704307" cy="2891533"/>
          </a:xfrm>
        </p:grpSpPr>
        <p:pic>
          <p:nvPicPr>
            <p:cNvPr id="1026" name="Picture 2" descr="https://sun9-41.userapi.com/impg/54w1wPi6rQaVLsPjUCtanP04lE7-OE609oIs6g/IM2cWJIp_I0.jpg?size=1280x960&amp;quality=96&amp;sign=3082590eb4cf1632eeba8337d05ebc51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51" y="2732654"/>
              <a:ext cx="3855377" cy="2891533"/>
            </a:xfrm>
            <a:prstGeom prst="rect">
              <a:avLst/>
            </a:prstGeom>
            <a:noFill/>
            <a:ln w="76200">
              <a:solidFill>
                <a:srgbClr val="6FA7B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un9-22.userapi.com/impg/dM8D3dPN7pUlAwOoHcw-pbmo3JbFqiDXcLgTLw/w4hIkGCdztk.jpg?size=1280x960&amp;quality=96&amp;sign=cd8f7a5a035e60d37bac2b528f663f94&amp;type=alb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4083" y="2732654"/>
              <a:ext cx="3843835" cy="2882876"/>
            </a:xfrm>
            <a:prstGeom prst="rect">
              <a:avLst/>
            </a:prstGeom>
            <a:noFill/>
            <a:ln w="76200">
              <a:solidFill>
                <a:srgbClr val="6FA7B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sun9-65.userapi.com/impg/Tf0jEuNkrGGaFhg8czfX0JF8FIP_6lESG8qLkg/ZEonu-l0yK8.jpg?size=1280x960&amp;quality=96&amp;sign=6bccc7830438c04918f07458a77e42a2&amp;type=albu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25" r="8691"/>
            <a:stretch/>
          </p:blipFill>
          <p:spPr bwMode="auto">
            <a:xfrm>
              <a:off x="8073160" y="2732654"/>
              <a:ext cx="3890898" cy="2891533"/>
            </a:xfrm>
            <a:prstGeom prst="rect">
              <a:avLst/>
            </a:prstGeom>
            <a:noFill/>
            <a:ln w="76200">
              <a:solidFill>
                <a:srgbClr val="6FA7B8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359172" y="5345945"/>
            <a:ext cx="3565292" cy="1339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16144" y="5345946"/>
            <a:ext cx="3565292" cy="13551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13354" y="5345945"/>
            <a:ext cx="3565292" cy="1355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99224" y="5270600"/>
            <a:ext cx="3966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по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фотографии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815" y="5538822"/>
            <a:ext cx="3561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 Где? Когда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56948" y="5567143"/>
            <a:ext cx="21002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Мафии»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75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728" y="211579"/>
            <a:ext cx="1077454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активно используется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библиотеки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85196" y="5317317"/>
            <a:ext cx="4456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Поэтический вечер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дню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Святого Валентина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15114" y="1794076"/>
            <a:ext cx="3126195" cy="3589706"/>
            <a:chOff x="277793" y="1817226"/>
            <a:chExt cx="3126195" cy="3589706"/>
          </a:xfrm>
        </p:grpSpPr>
        <p:pic>
          <p:nvPicPr>
            <p:cNvPr id="4098" name="Picture 2" descr="https://sun9-22.userapi.com/impg/8PiDVT9NfD53QGogmTdujIhAHguFN_vEoHUyWQ/YV4I7Tg4k4o.jpg?size=810x1080&amp;quality=96&amp;sign=e1391385dd26b9be7b62d2cb4bbef520&amp;type=album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75" t="21962" r="8618"/>
            <a:stretch/>
          </p:blipFill>
          <p:spPr bwMode="auto">
            <a:xfrm>
              <a:off x="277793" y="1817226"/>
              <a:ext cx="2216782" cy="2812648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s://sun9-35.userapi.com/impg/2h_myvz2B8iI4zYYDI7Tu44Y2jjjk-A0WGcgjA/qL3H0U6K0yw.jpg?size=1280x960&amp;quality=96&amp;sign=c7e577148016f77fba4f236a6e631e49&amp;type=alb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832" y="3852815"/>
              <a:ext cx="2072156" cy="155411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723189" y="1533190"/>
            <a:ext cx="27456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Видеопередача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Art-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Пушкинка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102" name="Picture 6" descr="https://sun9-20.userapi.com/impg/ez5JQeRrFTbbCEa-WnTh5y6TVZpU_239nsRzlw/AOC2nqCqG0E.jpg?size=1280x960&amp;quality=96&amp;sign=28fd130cfc5401a0059e2039f2eaec7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1" r="18862"/>
          <a:stretch/>
        </p:blipFill>
        <p:spPr bwMode="auto">
          <a:xfrm>
            <a:off x="9352989" y="1925119"/>
            <a:ext cx="2591696" cy="2854363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84.userapi.com/impg/n74uR1kwixozJWPlrpWqF8f0yiiAg6Qm7k2Ulg/rpCPB_it72s.jpg?size=1077x1080&amp;quality=96&amp;sign=9416184db222aa98160aa905c5f3c90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147" y="3947405"/>
            <a:ext cx="1432387" cy="1436377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44044" y="5317317"/>
            <a:ext cx="27326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книжного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клуба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Литерра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667" y="2633202"/>
            <a:ext cx="4064666" cy="254041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997352" y="1387285"/>
            <a:ext cx="10197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7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sun9-70.userapi.com/impg/te2LM5iU56FNdoieLOCt2msxXtwVLJD5tO7UXA/EgnfTKhHH1g.jpg?size=1280x960&amp;quality=96&amp;sign=32e6582691d463851b19d2466e56959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13820" r="15290" b="12205"/>
          <a:stretch/>
        </p:blipFill>
        <p:spPr bwMode="auto">
          <a:xfrm>
            <a:off x="4288633" y="110057"/>
            <a:ext cx="3243234" cy="218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68.userapi.com/impg/JNAh4O_wRBbxR6kWhbWll6FlNX9l4DCmohXtlw/UvwapEnd_VM.jpg?size=1280x960&amp;quality=96&amp;sign=a60ea349f7f7d38b295bcf3f1ae41c6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14966" b="12593"/>
          <a:stretch/>
        </p:blipFill>
        <p:spPr bwMode="auto">
          <a:xfrm>
            <a:off x="4322610" y="4759546"/>
            <a:ext cx="3228335" cy="19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0.userapi.com/impg/4FBPLa7jrJBdchteN7ufrY9ViwMKoTXbGAVrUg/SkeUE_K3Whk.jpg?size=1280x960&amp;quality=96&amp;sign=dc0bb61579339df2efe8bbedf8bd756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6"/>
          <a:stretch/>
        </p:blipFill>
        <p:spPr bwMode="auto">
          <a:xfrm>
            <a:off x="110683" y="107781"/>
            <a:ext cx="4021479" cy="33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8.userapi.com/impg/vviq182QbNtoITdw0xUNR5EpnzNTZAy4OW-byQ/k2ftIAzRsaE.jpg?size=1280x960&amp;quality=96&amp;sign=a9c86ba9a655238c2cf8daa97a11841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 r="13075"/>
          <a:stretch/>
        </p:blipFill>
        <p:spPr bwMode="auto">
          <a:xfrm>
            <a:off x="7688339" y="3454382"/>
            <a:ext cx="4392977" cy="329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2.userapi.com/impg/bULq3x5vlXFuTgs85Ep5v8N53HR-AtMZ3JCi6g/UgZCuweNj-U.jpg?size=1280x960&amp;quality=96&amp;sign=b35b9e2ffbaa3cb45a402a4e592ef277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5" t="33421" r="38169" b="26285"/>
          <a:stretch/>
        </p:blipFill>
        <p:spPr bwMode="auto">
          <a:xfrm>
            <a:off x="110683" y="3540045"/>
            <a:ext cx="4050963" cy="32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6.userapi.com/impg/Hr5QB7U4ZCPWZ1on61QX3OAlXk40P-HJ-ZuLeQ/Cdo4NXyCdus.jpg?size=1280x960&amp;quality=96&amp;sign=65f5791789253889a1f60981b3d34c1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339" y="73500"/>
            <a:ext cx="4392977" cy="32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26970" y="1774911"/>
            <a:ext cx="5196045" cy="353026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04807" y="1896756"/>
            <a:ext cx="55814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 22 декабря  пространство посетило </a:t>
            </a:r>
            <a:b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300 человек. </a:t>
            </a:r>
            <a:endParaRPr lang="ru-RU" sz="2800" b="1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155" y="3375607"/>
            <a:ext cx="53066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(14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лет)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(18 – 35 лет) </a:t>
            </a:r>
          </a:p>
          <a:p>
            <a:pPr marL="809625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03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sun9-16.userapi.com/impg/W-XGet2NySNQ3-HCISURwMgB2WQvwOHSg1URkQ/InXQo30TCWQ.jpg?size=1280x960&amp;quality=96&amp;sign=84c63bc162588e9228394c055e74ac44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1" t="35600" r="8172"/>
          <a:stretch/>
        </p:blipFill>
        <p:spPr bwMode="auto">
          <a:xfrm>
            <a:off x="4305566" y="4079174"/>
            <a:ext cx="2715899" cy="27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8.userapi.com/impg/zedyH_gJpwhq6pWTpMeT9c3ih2CszgwPK5z8pw/lJRR662Tu_Y.jpg?size=1280x960&amp;quality=96&amp;sign=3b6ff0d517c96632fd2a9d217f8578f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/>
          <a:stretch/>
        </p:blipFill>
        <p:spPr bwMode="auto">
          <a:xfrm>
            <a:off x="-156754" y="0"/>
            <a:ext cx="4462320" cy="37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un9-85.userapi.com/impg/mG9vDb1rziHulKlIKpdqWw2dnOBLy8w_UJ9iIg/lTzMc94nNwk.jpg?size=1280x853&amp;quality=96&amp;sign=95c7bcf05b113fdff3d46301cd47108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/>
          <a:stretch/>
        </p:blipFill>
        <p:spPr bwMode="auto">
          <a:xfrm>
            <a:off x="-168541" y="3738508"/>
            <a:ext cx="5144118" cy="31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учной ввод 8"/>
          <p:cNvSpPr/>
          <p:nvPr/>
        </p:nvSpPr>
        <p:spPr>
          <a:xfrm rot="5400000" flipH="1" flipV="1">
            <a:off x="3233058" y="-2413661"/>
            <a:ext cx="6857999" cy="116853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23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5237 h 10000"/>
              <a:gd name="connsiteX0" fmla="*/ 0 w 10000"/>
              <a:gd name="connsiteY0" fmla="*/ 481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1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1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13"/>
                </a:lnTo>
                <a:close/>
              </a:path>
            </a:pathLst>
          </a:custGeom>
          <a:solidFill>
            <a:srgbClr val="6FA7B8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69904" y="473971"/>
            <a:ext cx="1023481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Молодежная общественная организация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«Рост»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Рузаевского района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Национальная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С.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Пушкина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Республики Мордовия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3288" indent="-1778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Клуб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творчества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66925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Мордовское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</a:p>
          <a:p>
            <a:pPr marL="2066925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«Российские студенческие отряды»</a:t>
            </a:r>
          </a:p>
          <a:p>
            <a:pPr marL="2066925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7914" y="616684"/>
            <a:ext cx="406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2211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75057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141</Words>
  <Application>Microsoft Office PowerPoint</Application>
  <PresentationFormat>Широкоэкранный</PresentationFormat>
  <Paragraphs>37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Горохова</dc:creator>
  <cp:lastModifiedBy>Ольга Чавкунькина</cp:lastModifiedBy>
  <cp:revision>23</cp:revision>
  <dcterms:created xsi:type="dcterms:W3CDTF">2022-03-03T12:08:10Z</dcterms:created>
  <dcterms:modified xsi:type="dcterms:W3CDTF">2022-03-09T06:00:08Z</dcterms:modified>
</cp:coreProperties>
</file>