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9"/>
  </p:notes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799930392668682E-2"/>
          <c:y val="0.11854476860840374"/>
          <c:w val="0.91440013921466268"/>
          <c:h val="0.56253571358999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88047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100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начало проекта</c:v>
                </c:pt>
                <c:pt idx="1">
                  <c:v>за год реализации проекта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74</c:v>
                </c:pt>
                <c:pt idx="1">
                  <c:v>94.1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2271872"/>
        <c:axId val="62273408"/>
      </c:barChart>
      <c:catAx>
        <c:axId val="62271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2273408"/>
        <c:crosses val="autoZero"/>
        <c:auto val="1"/>
        <c:lblAlgn val="ctr"/>
        <c:lblOffset val="100"/>
        <c:noMultiLvlLbl val="0"/>
      </c:catAx>
      <c:valAx>
        <c:axId val="622734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227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solidFill>
            <a:srgbClr val="2D66A5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539F6-EF66-4FB1-BADB-DEEE0642F29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E07C4-416A-47D3-9BB5-4E05A3FD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8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DFFB7-9475-43E6-A7EF-8476C435EE2E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1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E303C-5F61-44A2-BF75-D56A300C60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18DC8-D69B-4DD4-B705-BAB4D55822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9FA47-5A2D-420F-87BD-EC739FC450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C4B0C-5B1C-4D2D-BC6C-401DA1BA2B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4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5C3F40-DDEB-4B22-AD5A-4ABA1D9952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BA8B8-A5A1-467E-AAA9-A273952E3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4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20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0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7" y="4406901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7" y="2906717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0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0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0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0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43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07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26"/>
            <a:ext cx="4040188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007" indent="0">
              <a:buNone/>
              <a:defRPr sz="1800" b="1"/>
            </a:lvl2pPr>
            <a:lvl3pPr marL="816010" indent="0">
              <a:buNone/>
              <a:defRPr sz="1600" b="1"/>
            </a:lvl3pPr>
            <a:lvl4pPr marL="1224015" indent="0">
              <a:buNone/>
              <a:defRPr sz="1400" b="1"/>
            </a:lvl4pPr>
            <a:lvl5pPr marL="1632020" indent="0">
              <a:buNone/>
              <a:defRPr sz="1400" b="1"/>
            </a:lvl5pPr>
            <a:lvl6pPr marL="2040027" indent="0">
              <a:buNone/>
              <a:defRPr sz="1400" b="1"/>
            </a:lvl6pPr>
            <a:lvl7pPr marL="2448030" indent="0">
              <a:buNone/>
              <a:defRPr sz="1400" b="1"/>
            </a:lvl7pPr>
            <a:lvl8pPr marL="2856036" indent="0">
              <a:buNone/>
              <a:defRPr sz="1400" b="1"/>
            </a:lvl8pPr>
            <a:lvl9pPr marL="326404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26"/>
            <a:ext cx="4041775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007" indent="0">
              <a:buNone/>
              <a:defRPr sz="1800" b="1"/>
            </a:lvl2pPr>
            <a:lvl3pPr marL="816010" indent="0">
              <a:buNone/>
              <a:defRPr sz="1600" b="1"/>
            </a:lvl3pPr>
            <a:lvl4pPr marL="1224015" indent="0">
              <a:buNone/>
              <a:defRPr sz="1400" b="1"/>
            </a:lvl4pPr>
            <a:lvl5pPr marL="1632020" indent="0">
              <a:buNone/>
              <a:defRPr sz="1400" b="1"/>
            </a:lvl5pPr>
            <a:lvl6pPr marL="2040027" indent="0">
              <a:buNone/>
              <a:defRPr sz="1400" b="1"/>
            </a:lvl6pPr>
            <a:lvl7pPr marL="2448030" indent="0">
              <a:buNone/>
              <a:defRPr sz="1400" b="1"/>
            </a:lvl7pPr>
            <a:lvl8pPr marL="2856036" indent="0">
              <a:buNone/>
              <a:defRPr sz="1400" b="1"/>
            </a:lvl8pPr>
            <a:lvl9pPr marL="326404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81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8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19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4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64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1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1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007" indent="0">
              <a:buNone/>
              <a:defRPr sz="1000"/>
            </a:lvl2pPr>
            <a:lvl3pPr marL="816010" indent="0">
              <a:buNone/>
              <a:defRPr sz="900"/>
            </a:lvl3pPr>
            <a:lvl4pPr marL="1224015" indent="0">
              <a:buNone/>
              <a:defRPr sz="800"/>
            </a:lvl4pPr>
            <a:lvl5pPr marL="1632020" indent="0">
              <a:buNone/>
              <a:defRPr sz="800"/>
            </a:lvl5pPr>
            <a:lvl6pPr marL="2040027" indent="0">
              <a:buNone/>
              <a:defRPr sz="800"/>
            </a:lvl6pPr>
            <a:lvl7pPr marL="2448030" indent="0">
              <a:buNone/>
              <a:defRPr sz="800"/>
            </a:lvl7pPr>
            <a:lvl8pPr marL="2856036" indent="0">
              <a:buNone/>
              <a:defRPr sz="800"/>
            </a:lvl8pPr>
            <a:lvl9pPr marL="326404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5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461D0-2145-4618-8B9F-A6E04B255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03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14"/>
            <a:ext cx="5486400" cy="5667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8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8007" indent="0">
              <a:buNone/>
              <a:defRPr sz="2500"/>
            </a:lvl2pPr>
            <a:lvl3pPr marL="816010" indent="0">
              <a:buNone/>
              <a:defRPr sz="2200"/>
            </a:lvl3pPr>
            <a:lvl4pPr marL="1224015" indent="0">
              <a:buNone/>
              <a:defRPr sz="1800"/>
            </a:lvl4pPr>
            <a:lvl5pPr marL="1632020" indent="0">
              <a:buNone/>
              <a:defRPr sz="1800"/>
            </a:lvl5pPr>
            <a:lvl6pPr marL="2040027" indent="0">
              <a:buNone/>
              <a:defRPr sz="1800"/>
            </a:lvl6pPr>
            <a:lvl7pPr marL="2448030" indent="0">
              <a:buNone/>
              <a:defRPr sz="1800"/>
            </a:lvl7pPr>
            <a:lvl8pPr marL="2856036" indent="0">
              <a:buNone/>
              <a:defRPr sz="1800"/>
            </a:lvl8pPr>
            <a:lvl9pPr marL="3264042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0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8007" indent="0">
              <a:buNone/>
              <a:defRPr sz="1000"/>
            </a:lvl2pPr>
            <a:lvl3pPr marL="816010" indent="0">
              <a:buNone/>
              <a:defRPr sz="900"/>
            </a:lvl3pPr>
            <a:lvl4pPr marL="1224015" indent="0">
              <a:buNone/>
              <a:defRPr sz="800"/>
            </a:lvl4pPr>
            <a:lvl5pPr marL="1632020" indent="0">
              <a:buNone/>
              <a:defRPr sz="800"/>
            </a:lvl5pPr>
            <a:lvl6pPr marL="2040027" indent="0">
              <a:buNone/>
              <a:defRPr sz="800"/>
            </a:lvl6pPr>
            <a:lvl7pPr marL="2448030" indent="0">
              <a:buNone/>
              <a:defRPr sz="800"/>
            </a:lvl7pPr>
            <a:lvl8pPr marL="2856036" indent="0">
              <a:buNone/>
              <a:defRPr sz="800"/>
            </a:lvl8pPr>
            <a:lvl9pPr marL="326404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28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70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04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77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19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7" y="4406901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7" y="2906717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0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0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0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0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62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57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23"/>
            <a:ext cx="4040188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007" indent="0">
              <a:buNone/>
              <a:defRPr sz="1800" b="1"/>
            </a:lvl2pPr>
            <a:lvl3pPr marL="816010" indent="0">
              <a:buNone/>
              <a:defRPr sz="1600" b="1"/>
            </a:lvl3pPr>
            <a:lvl4pPr marL="1224015" indent="0">
              <a:buNone/>
              <a:defRPr sz="1400" b="1"/>
            </a:lvl4pPr>
            <a:lvl5pPr marL="1632020" indent="0">
              <a:buNone/>
              <a:defRPr sz="1400" b="1"/>
            </a:lvl5pPr>
            <a:lvl6pPr marL="2040027" indent="0">
              <a:buNone/>
              <a:defRPr sz="1400" b="1"/>
            </a:lvl6pPr>
            <a:lvl7pPr marL="2448030" indent="0">
              <a:buNone/>
              <a:defRPr sz="1400" b="1"/>
            </a:lvl7pPr>
            <a:lvl8pPr marL="2856036" indent="0">
              <a:buNone/>
              <a:defRPr sz="1400" b="1"/>
            </a:lvl8pPr>
            <a:lvl9pPr marL="326404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23"/>
            <a:ext cx="4041775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007" indent="0">
              <a:buNone/>
              <a:defRPr sz="1800" b="1"/>
            </a:lvl2pPr>
            <a:lvl3pPr marL="816010" indent="0">
              <a:buNone/>
              <a:defRPr sz="1600" b="1"/>
            </a:lvl3pPr>
            <a:lvl4pPr marL="1224015" indent="0">
              <a:buNone/>
              <a:defRPr sz="1400" b="1"/>
            </a:lvl4pPr>
            <a:lvl5pPr marL="1632020" indent="0">
              <a:buNone/>
              <a:defRPr sz="1400" b="1"/>
            </a:lvl5pPr>
            <a:lvl6pPr marL="2040027" indent="0">
              <a:buNone/>
              <a:defRPr sz="1400" b="1"/>
            </a:lvl6pPr>
            <a:lvl7pPr marL="2448030" indent="0">
              <a:buNone/>
              <a:defRPr sz="1400" b="1"/>
            </a:lvl7pPr>
            <a:lvl8pPr marL="2856036" indent="0">
              <a:buNone/>
              <a:defRPr sz="1400" b="1"/>
            </a:lvl8pPr>
            <a:lvl9pPr marL="326404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81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90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68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7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A41C59-4C67-439F-8F82-69BB8AB826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8155-2C58-4376-9E9F-B37F8CBA56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09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61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8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1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007" indent="0">
              <a:buNone/>
              <a:defRPr sz="1000"/>
            </a:lvl2pPr>
            <a:lvl3pPr marL="816010" indent="0">
              <a:buNone/>
              <a:defRPr sz="900"/>
            </a:lvl3pPr>
            <a:lvl4pPr marL="1224015" indent="0">
              <a:buNone/>
              <a:defRPr sz="800"/>
            </a:lvl4pPr>
            <a:lvl5pPr marL="1632020" indent="0">
              <a:buNone/>
              <a:defRPr sz="800"/>
            </a:lvl5pPr>
            <a:lvl6pPr marL="2040027" indent="0">
              <a:buNone/>
              <a:defRPr sz="800"/>
            </a:lvl6pPr>
            <a:lvl7pPr marL="2448030" indent="0">
              <a:buNone/>
              <a:defRPr sz="800"/>
            </a:lvl7pPr>
            <a:lvl8pPr marL="2856036" indent="0">
              <a:buNone/>
              <a:defRPr sz="800"/>
            </a:lvl8pPr>
            <a:lvl9pPr marL="326404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64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12"/>
            <a:ext cx="5486400" cy="5667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8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8007" indent="0">
              <a:buNone/>
              <a:defRPr sz="2500"/>
            </a:lvl2pPr>
            <a:lvl3pPr marL="816010" indent="0">
              <a:buNone/>
              <a:defRPr sz="2200"/>
            </a:lvl3pPr>
            <a:lvl4pPr marL="1224015" indent="0">
              <a:buNone/>
              <a:defRPr sz="1800"/>
            </a:lvl4pPr>
            <a:lvl5pPr marL="1632020" indent="0">
              <a:buNone/>
              <a:defRPr sz="1800"/>
            </a:lvl5pPr>
            <a:lvl6pPr marL="2040027" indent="0">
              <a:buNone/>
              <a:defRPr sz="1800"/>
            </a:lvl6pPr>
            <a:lvl7pPr marL="2448030" indent="0">
              <a:buNone/>
              <a:defRPr sz="1800"/>
            </a:lvl7pPr>
            <a:lvl8pPr marL="2856036" indent="0">
              <a:buNone/>
              <a:defRPr sz="1800"/>
            </a:lvl8pPr>
            <a:lvl9pPr marL="3264042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0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8007" indent="0">
              <a:buNone/>
              <a:defRPr sz="1000"/>
            </a:lvl2pPr>
            <a:lvl3pPr marL="816010" indent="0">
              <a:buNone/>
              <a:defRPr sz="900"/>
            </a:lvl3pPr>
            <a:lvl4pPr marL="1224015" indent="0">
              <a:buNone/>
              <a:defRPr sz="800"/>
            </a:lvl4pPr>
            <a:lvl5pPr marL="1632020" indent="0">
              <a:buNone/>
              <a:defRPr sz="800"/>
            </a:lvl5pPr>
            <a:lvl6pPr marL="2040027" indent="0">
              <a:buNone/>
              <a:defRPr sz="800"/>
            </a:lvl6pPr>
            <a:lvl7pPr marL="2448030" indent="0">
              <a:buNone/>
              <a:defRPr sz="800"/>
            </a:lvl7pPr>
            <a:lvl8pPr marL="2856036" indent="0">
              <a:buNone/>
              <a:defRPr sz="800"/>
            </a:lvl8pPr>
            <a:lvl9pPr marL="326404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48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18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04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99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54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7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7" y="2906716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0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0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0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0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34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45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20"/>
            <a:ext cx="4040188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007" indent="0">
              <a:buNone/>
              <a:defRPr sz="1800" b="1"/>
            </a:lvl2pPr>
            <a:lvl3pPr marL="816010" indent="0">
              <a:buNone/>
              <a:defRPr sz="1600" b="1"/>
            </a:lvl3pPr>
            <a:lvl4pPr marL="1224015" indent="0">
              <a:buNone/>
              <a:defRPr sz="1400" b="1"/>
            </a:lvl4pPr>
            <a:lvl5pPr marL="1632020" indent="0">
              <a:buNone/>
              <a:defRPr sz="1400" b="1"/>
            </a:lvl5pPr>
            <a:lvl6pPr marL="2040027" indent="0">
              <a:buNone/>
              <a:defRPr sz="1400" b="1"/>
            </a:lvl6pPr>
            <a:lvl7pPr marL="2448030" indent="0">
              <a:buNone/>
              <a:defRPr sz="1400" b="1"/>
            </a:lvl7pPr>
            <a:lvl8pPr marL="2856036" indent="0">
              <a:buNone/>
              <a:defRPr sz="1400" b="1"/>
            </a:lvl8pPr>
            <a:lvl9pPr marL="326404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20"/>
            <a:ext cx="4041775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007" indent="0">
              <a:buNone/>
              <a:defRPr sz="1800" b="1"/>
            </a:lvl2pPr>
            <a:lvl3pPr marL="816010" indent="0">
              <a:buNone/>
              <a:defRPr sz="1600" b="1"/>
            </a:lvl3pPr>
            <a:lvl4pPr marL="1224015" indent="0">
              <a:buNone/>
              <a:defRPr sz="1400" b="1"/>
            </a:lvl4pPr>
            <a:lvl5pPr marL="1632020" indent="0">
              <a:buNone/>
              <a:defRPr sz="1400" b="1"/>
            </a:lvl5pPr>
            <a:lvl6pPr marL="2040027" indent="0">
              <a:buNone/>
              <a:defRPr sz="1400" b="1"/>
            </a:lvl6pPr>
            <a:lvl7pPr marL="2448030" indent="0">
              <a:buNone/>
              <a:defRPr sz="1400" b="1"/>
            </a:lvl7pPr>
            <a:lvl8pPr marL="2856036" indent="0">
              <a:buNone/>
              <a:defRPr sz="1400" b="1"/>
            </a:lvl8pPr>
            <a:lvl9pPr marL="326404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81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20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3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7E08E-ECEF-4845-AF3D-ED63F1EF66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A2EFB-B466-4B93-8DD8-6B8D17B4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85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30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7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7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007" indent="0">
              <a:buNone/>
              <a:defRPr sz="1000"/>
            </a:lvl2pPr>
            <a:lvl3pPr marL="816010" indent="0">
              <a:buNone/>
              <a:defRPr sz="900"/>
            </a:lvl3pPr>
            <a:lvl4pPr marL="1224015" indent="0">
              <a:buNone/>
              <a:defRPr sz="800"/>
            </a:lvl4pPr>
            <a:lvl5pPr marL="1632020" indent="0">
              <a:buNone/>
              <a:defRPr sz="800"/>
            </a:lvl5pPr>
            <a:lvl6pPr marL="2040027" indent="0">
              <a:buNone/>
              <a:defRPr sz="800"/>
            </a:lvl6pPr>
            <a:lvl7pPr marL="2448030" indent="0">
              <a:buNone/>
              <a:defRPr sz="800"/>
            </a:lvl7pPr>
            <a:lvl8pPr marL="2856036" indent="0">
              <a:buNone/>
              <a:defRPr sz="800"/>
            </a:lvl8pPr>
            <a:lvl9pPr marL="326404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93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8"/>
            <a:ext cx="5486400" cy="5667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8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8007" indent="0">
              <a:buNone/>
              <a:defRPr sz="2500"/>
            </a:lvl2pPr>
            <a:lvl3pPr marL="816010" indent="0">
              <a:buNone/>
              <a:defRPr sz="2200"/>
            </a:lvl3pPr>
            <a:lvl4pPr marL="1224015" indent="0">
              <a:buNone/>
              <a:defRPr sz="1800"/>
            </a:lvl4pPr>
            <a:lvl5pPr marL="1632020" indent="0">
              <a:buNone/>
              <a:defRPr sz="1800"/>
            </a:lvl5pPr>
            <a:lvl6pPr marL="2040027" indent="0">
              <a:buNone/>
              <a:defRPr sz="1800"/>
            </a:lvl6pPr>
            <a:lvl7pPr marL="2448030" indent="0">
              <a:buNone/>
              <a:defRPr sz="1800"/>
            </a:lvl7pPr>
            <a:lvl8pPr marL="2856036" indent="0">
              <a:buNone/>
              <a:defRPr sz="1800"/>
            </a:lvl8pPr>
            <a:lvl9pPr marL="3264042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8007" indent="0">
              <a:buNone/>
              <a:defRPr sz="1000"/>
            </a:lvl2pPr>
            <a:lvl3pPr marL="816010" indent="0">
              <a:buNone/>
              <a:defRPr sz="900"/>
            </a:lvl3pPr>
            <a:lvl4pPr marL="1224015" indent="0">
              <a:buNone/>
              <a:defRPr sz="800"/>
            </a:lvl4pPr>
            <a:lvl5pPr marL="1632020" indent="0">
              <a:buNone/>
              <a:defRPr sz="800"/>
            </a:lvl5pPr>
            <a:lvl6pPr marL="2040027" indent="0">
              <a:buNone/>
              <a:defRPr sz="800"/>
            </a:lvl6pPr>
            <a:lvl7pPr marL="2448030" indent="0">
              <a:buNone/>
              <a:defRPr sz="800"/>
            </a:lvl7pPr>
            <a:lvl8pPr marL="2856036" indent="0">
              <a:buNone/>
              <a:defRPr sz="800"/>
            </a:lvl8pPr>
            <a:lvl9pPr marL="326404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9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385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7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FB139-C949-47A6-B0D7-528BB64C2F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2DFC3-A927-4FD5-998D-5FEF529FD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2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D15C9-5E2F-476E-99F6-60E9FB06B7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E66FA-4276-447F-A3C7-9121683CB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7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D561BE-D27A-4DFD-9761-997DCDFF54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0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F8FD2-918E-4449-98B2-64B857546C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671D5-AFD1-4600-87B8-EC0E16363B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7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4837D-8289-4A5F-B006-0E92F5BC1C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6B163-F42F-4558-B02B-D3FE901361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5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>
              <a:defRPr/>
            </a:pPr>
            <a:fld id="{04B0BE59-E509-47A8-8BDF-29C889DFFB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01" tIns="40801" rIns="81601" bIns="408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01" tIns="40801" rIns="81601" bIns="40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4" y="6356352"/>
            <a:ext cx="2133600" cy="365125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007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01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015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02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6005" indent="-30600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010" indent="-2550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7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3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039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3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07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1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5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7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6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01" tIns="40801" rIns="81601" bIns="408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01" tIns="40801" rIns="81601" bIns="40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4" y="6356352"/>
            <a:ext cx="2133600" cy="365125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2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007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01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015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02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6005" indent="-30600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010" indent="-2550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7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3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039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3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07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1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5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7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6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01" tIns="40801" rIns="81601" bIns="408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01" tIns="40801" rIns="81601" bIns="40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4" y="6356351"/>
            <a:ext cx="2133600" cy="365125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9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007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01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015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02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6005" indent="-30600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010" indent="-2550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7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3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039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3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07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1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5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7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6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7.jpe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microsoft.com/office/2007/relationships/hdphoto" Target="../media/hdphoto3.wdp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00" cy="6859200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2202194" y="-27231"/>
            <a:ext cx="1633026" cy="8021408"/>
            <a:chOff x="2202194" y="-20423"/>
            <a:chExt cx="1633026" cy="6016056"/>
          </a:xfrm>
        </p:grpSpPr>
        <p:sp>
          <p:nvSpPr>
            <p:cNvPr id="21" name="Полилиния 20"/>
            <p:cNvSpPr/>
            <p:nvPr/>
          </p:nvSpPr>
          <p:spPr>
            <a:xfrm>
              <a:off x="2337636" y="-20423"/>
              <a:ext cx="1497584" cy="6016056"/>
            </a:xfrm>
            <a:custGeom>
              <a:avLst/>
              <a:gdLst>
                <a:gd name="connsiteX0" fmla="*/ 0 w 4170949"/>
                <a:gd name="connsiteY0" fmla="*/ 0 h 5143499"/>
                <a:gd name="connsiteX1" fmla="*/ 2844016 w 4170949"/>
                <a:gd name="connsiteY1" fmla="*/ 0 h 5143499"/>
                <a:gd name="connsiteX2" fmla="*/ 2901220 w 4170949"/>
                <a:gd name="connsiteY2" fmla="*/ 42776 h 5143499"/>
                <a:gd name="connsiteX3" fmla="*/ 4170949 w 4170949"/>
                <a:gd name="connsiteY3" fmla="*/ 2735180 h 5143499"/>
                <a:gd name="connsiteX4" fmla="*/ 3374195 w 4170949"/>
                <a:gd name="connsiteY4" fmla="*/ 4954609 h 5143499"/>
                <a:gd name="connsiteX5" fmla="*/ 3202520 w 4170949"/>
                <a:gd name="connsiteY5" fmla="*/ 5143499 h 5143499"/>
                <a:gd name="connsiteX6" fmla="*/ 0 w 4170949"/>
                <a:gd name="connsiteY6" fmla="*/ 5143499 h 5143499"/>
                <a:gd name="connsiteX0" fmla="*/ 0 w 4170949"/>
                <a:gd name="connsiteY0" fmla="*/ 0 h 5143499"/>
                <a:gd name="connsiteX1" fmla="*/ 2844016 w 4170949"/>
                <a:gd name="connsiteY1" fmla="*/ 0 h 5143499"/>
                <a:gd name="connsiteX2" fmla="*/ 2901220 w 4170949"/>
                <a:gd name="connsiteY2" fmla="*/ 42776 h 5143499"/>
                <a:gd name="connsiteX3" fmla="*/ 4170949 w 4170949"/>
                <a:gd name="connsiteY3" fmla="*/ 2735180 h 5143499"/>
                <a:gd name="connsiteX4" fmla="*/ 3374195 w 4170949"/>
                <a:gd name="connsiteY4" fmla="*/ 4954609 h 5143499"/>
                <a:gd name="connsiteX5" fmla="*/ 3202520 w 4170949"/>
                <a:gd name="connsiteY5" fmla="*/ 5143499 h 5143499"/>
                <a:gd name="connsiteX6" fmla="*/ 0 w 4170949"/>
                <a:gd name="connsiteY6" fmla="*/ 5143499 h 5143499"/>
                <a:gd name="connsiteX7" fmla="*/ 91440 w 4170949"/>
                <a:gd name="connsiteY7" fmla="*/ 91440 h 5143499"/>
                <a:gd name="connsiteX0" fmla="*/ 0 w 4170949"/>
                <a:gd name="connsiteY0" fmla="*/ 0 h 5143499"/>
                <a:gd name="connsiteX1" fmla="*/ 2844016 w 4170949"/>
                <a:gd name="connsiteY1" fmla="*/ 0 h 5143499"/>
                <a:gd name="connsiteX2" fmla="*/ 2901220 w 4170949"/>
                <a:gd name="connsiteY2" fmla="*/ 42776 h 5143499"/>
                <a:gd name="connsiteX3" fmla="*/ 4170949 w 4170949"/>
                <a:gd name="connsiteY3" fmla="*/ 2735180 h 5143499"/>
                <a:gd name="connsiteX4" fmla="*/ 3374195 w 4170949"/>
                <a:gd name="connsiteY4" fmla="*/ 4954609 h 5143499"/>
                <a:gd name="connsiteX5" fmla="*/ 3202520 w 4170949"/>
                <a:gd name="connsiteY5" fmla="*/ 5143499 h 5143499"/>
                <a:gd name="connsiteX6" fmla="*/ 0 w 4170949"/>
                <a:gd name="connsiteY6" fmla="*/ 5143499 h 5143499"/>
                <a:gd name="connsiteX0" fmla="*/ 2844016 w 4170949"/>
                <a:gd name="connsiteY0" fmla="*/ 0 h 5143499"/>
                <a:gd name="connsiteX1" fmla="*/ 2901220 w 4170949"/>
                <a:gd name="connsiteY1" fmla="*/ 42776 h 5143499"/>
                <a:gd name="connsiteX2" fmla="*/ 4170949 w 4170949"/>
                <a:gd name="connsiteY2" fmla="*/ 2735180 h 5143499"/>
                <a:gd name="connsiteX3" fmla="*/ 3374195 w 4170949"/>
                <a:gd name="connsiteY3" fmla="*/ 4954609 h 5143499"/>
                <a:gd name="connsiteX4" fmla="*/ 3202520 w 4170949"/>
                <a:gd name="connsiteY4" fmla="*/ 5143499 h 5143499"/>
                <a:gd name="connsiteX5" fmla="*/ 0 w 4170949"/>
                <a:gd name="connsiteY5" fmla="*/ 5143499 h 5143499"/>
                <a:gd name="connsiteX0" fmla="*/ 2901220 w 4170949"/>
                <a:gd name="connsiteY0" fmla="*/ 0 h 5100723"/>
                <a:gd name="connsiteX1" fmla="*/ 4170949 w 4170949"/>
                <a:gd name="connsiteY1" fmla="*/ 2692404 h 5100723"/>
                <a:gd name="connsiteX2" fmla="*/ 3374195 w 4170949"/>
                <a:gd name="connsiteY2" fmla="*/ 4911833 h 5100723"/>
                <a:gd name="connsiteX3" fmla="*/ 3202520 w 4170949"/>
                <a:gd name="connsiteY3" fmla="*/ 5100723 h 5100723"/>
                <a:gd name="connsiteX4" fmla="*/ 0 w 4170949"/>
                <a:gd name="connsiteY4" fmla="*/ 5100723 h 5100723"/>
                <a:gd name="connsiteX0" fmla="*/ 0 w 1269729"/>
                <a:gd name="connsiteY0" fmla="*/ 0 h 5100723"/>
                <a:gd name="connsiteX1" fmla="*/ 1269729 w 1269729"/>
                <a:gd name="connsiteY1" fmla="*/ 2692404 h 5100723"/>
                <a:gd name="connsiteX2" fmla="*/ 472975 w 1269729"/>
                <a:gd name="connsiteY2" fmla="*/ 4911833 h 5100723"/>
                <a:gd name="connsiteX3" fmla="*/ 301300 w 1269729"/>
                <a:gd name="connsiteY3" fmla="*/ 5100723 h 51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729" h="5100723">
                  <a:moveTo>
                    <a:pt x="0" y="0"/>
                  </a:moveTo>
                  <a:cubicBezTo>
                    <a:pt x="775455" y="639963"/>
                    <a:pt x="1269729" y="1608462"/>
                    <a:pt x="1269729" y="2692404"/>
                  </a:cubicBezTo>
                  <a:cubicBezTo>
                    <a:pt x="1269729" y="3535471"/>
                    <a:pt x="970724" y="4308701"/>
                    <a:pt x="472975" y="4911833"/>
                  </a:cubicBezTo>
                  <a:lnTo>
                    <a:pt x="301300" y="5100723"/>
                  </a:lnTo>
                </a:path>
              </a:pathLst>
            </a:custGeom>
            <a:noFill/>
            <a:ln w="3175"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202194" y="-20423"/>
              <a:ext cx="1497584" cy="6016056"/>
            </a:xfrm>
            <a:custGeom>
              <a:avLst/>
              <a:gdLst>
                <a:gd name="connsiteX0" fmla="*/ 0 w 4170949"/>
                <a:gd name="connsiteY0" fmla="*/ 0 h 5143499"/>
                <a:gd name="connsiteX1" fmla="*/ 2844016 w 4170949"/>
                <a:gd name="connsiteY1" fmla="*/ 0 h 5143499"/>
                <a:gd name="connsiteX2" fmla="*/ 2901220 w 4170949"/>
                <a:gd name="connsiteY2" fmla="*/ 42776 h 5143499"/>
                <a:gd name="connsiteX3" fmla="*/ 4170949 w 4170949"/>
                <a:gd name="connsiteY3" fmla="*/ 2735180 h 5143499"/>
                <a:gd name="connsiteX4" fmla="*/ 3374195 w 4170949"/>
                <a:gd name="connsiteY4" fmla="*/ 4954609 h 5143499"/>
                <a:gd name="connsiteX5" fmla="*/ 3202520 w 4170949"/>
                <a:gd name="connsiteY5" fmla="*/ 5143499 h 5143499"/>
                <a:gd name="connsiteX6" fmla="*/ 0 w 4170949"/>
                <a:gd name="connsiteY6" fmla="*/ 5143499 h 5143499"/>
                <a:gd name="connsiteX0" fmla="*/ 0 w 4170949"/>
                <a:gd name="connsiteY0" fmla="*/ 0 h 5143499"/>
                <a:gd name="connsiteX1" fmla="*/ 2844016 w 4170949"/>
                <a:gd name="connsiteY1" fmla="*/ 0 h 5143499"/>
                <a:gd name="connsiteX2" fmla="*/ 2901220 w 4170949"/>
                <a:gd name="connsiteY2" fmla="*/ 42776 h 5143499"/>
                <a:gd name="connsiteX3" fmla="*/ 4170949 w 4170949"/>
                <a:gd name="connsiteY3" fmla="*/ 2735180 h 5143499"/>
                <a:gd name="connsiteX4" fmla="*/ 3374195 w 4170949"/>
                <a:gd name="connsiteY4" fmla="*/ 4954609 h 5143499"/>
                <a:gd name="connsiteX5" fmla="*/ 3202520 w 4170949"/>
                <a:gd name="connsiteY5" fmla="*/ 5143499 h 5143499"/>
                <a:gd name="connsiteX6" fmla="*/ 0 w 4170949"/>
                <a:gd name="connsiteY6" fmla="*/ 5143499 h 5143499"/>
                <a:gd name="connsiteX7" fmla="*/ 91440 w 4170949"/>
                <a:gd name="connsiteY7" fmla="*/ 91440 h 5143499"/>
                <a:gd name="connsiteX0" fmla="*/ 0 w 4170949"/>
                <a:gd name="connsiteY0" fmla="*/ 0 h 5143499"/>
                <a:gd name="connsiteX1" fmla="*/ 2844016 w 4170949"/>
                <a:gd name="connsiteY1" fmla="*/ 0 h 5143499"/>
                <a:gd name="connsiteX2" fmla="*/ 2901220 w 4170949"/>
                <a:gd name="connsiteY2" fmla="*/ 42776 h 5143499"/>
                <a:gd name="connsiteX3" fmla="*/ 4170949 w 4170949"/>
                <a:gd name="connsiteY3" fmla="*/ 2735180 h 5143499"/>
                <a:gd name="connsiteX4" fmla="*/ 3374195 w 4170949"/>
                <a:gd name="connsiteY4" fmla="*/ 4954609 h 5143499"/>
                <a:gd name="connsiteX5" fmla="*/ 3202520 w 4170949"/>
                <a:gd name="connsiteY5" fmla="*/ 5143499 h 5143499"/>
                <a:gd name="connsiteX6" fmla="*/ 0 w 4170949"/>
                <a:gd name="connsiteY6" fmla="*/ 5143499 h 5143499"/>
                <a:gd name="connsiteX0" fmla="*/ 2844016 w 4170949"/>
                <a:gd name="connsiteY0" fmla="*/ 0 h 5143499"/>
                <a:gd name="connsiteX1" fmla="*/ 2901220 w 4170949"/>
                <a:gd name="connsiteY1" fmla="*/ 42776 h 5143499"/>
                <a:gd name="connsiteX2" fmla="*/ 4170949 w 4170949"/>
                <a:gd name="connsiteY2" fmla="*/ 2735180 h 5143499"/>
                <a:gd name="connsiteX3" fmla="*/ 3374195 w 4170949"/>
                <a:gd name="connsiteY3" fmla="*/ 4954609 h 5143499"/>
                <a:gd name="connsiteX4" fmla="*/ 3202520 w 4170949"/>
                <a:gd name="connsiteY4" fmla="*/ 5143499 h 5143499"/>
                <a:gd name="connsiteX5" fmla="*/ 0 w 4170949"/>
                <a:gd name="connsiteY5" fmla="*/ 5143499 h 5143499"/>
                <a:gd name="connsiteX0" fmla="*/ 2901220 w 4170949"/>
                <a:gd name="connsiteY0" fmla="*/ 0 h 5100723"/>
                <a:gd name="connsiteX1" fmla="*/ 4170949 w 4170949"/>
                <a:gd name="connsiteY1" fmla="*/ 2692404 h 5100723"/>
                <a:gd name="connsiteX2" fmla="*/ 3374195 w 4170949"/>
                <a:gd name="connsiteY2" fmla="*/ 4911833 h 5100723"/>
                <a:gd name="connsiteX3" fmla="*/ 3202520 w 4170949"/>
                <a:gd name="connsiteY3" fmla="*/ 5100723 h 5100723"/>
                <a:gd name="connsiteX4" fmla="*/ 0 w 4170949"/>
                <a:gd name="connsiteY4" fmla="*/ 5100723 h 5100723"/>
                <a:gd name="connsiteX0" fmla="*/ 0 w 1269729"/>
                <a:gd name="connsiteY0" fmla="*/ 0 h 5100723"/>
                <a:gd name="connsiteX1" fmla="*/ 1269729 w 1269729"/>
                <a:gd name="connsiteY1" fmla="*/ 2692404 h 5100723"/>
                <a:gd name="connsiteX2" fmla="*/ 472975 w 1269729"/>
                <a:gd name="connsiteY2" fmla="*/ 4911833 h 5100723"/>
                <a:gd name="connsiteX3" fmla="*/ 301300 w 1269729"/>
                <a:gd name="connsiteY3" fmla="*/ 5100723 h 51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729" h="5100723">
                  <a:moveTo>
                    <a:pt x="0" y="0"/>
                  </a:moveTo>
                  <a:cubicBezTo>
                    <a:pt x="775455" y="639963"/>
                    <a:pt x="1269729" y="1608462"/>
                    <a:pt x="1269729" y="2692404"/>
                  </a:cubicBezTo>
                  <a:cubicBezTo>
                    <a:pt x="1269729" y="3535471"/>
                    <a:pt x="970724" y="4308701"/>
                    <a:pt x="472975" y="4911833"/>
                  </a:cubicBezTo>
                  <a:lnTo>
                    <a:pt x="301300" y="5100723"/>
                  </a:lnTo>
                </a:path>
              </a:pathLst>
            </a:custGeom>
            <a:noFill/>
            <a:ln w="3175"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9698" y="112767"/>
            <a:ext cx="8614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СЕТИ НЕГОСУДАРСТВЕННОГО СЕКТОРА </a:t>
            </a:r>
            <a:b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ДОШКОЛЬНОГО ОБРАЗОВАНИЯ</a:t>
            </a:r>
            <a:endParaRPr lang="ru-RU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2193469" y="-369004"/>
            <a:ext cx="2137220" cy="1804845"/>
          </a:xfrm>
          <a:prstGeom prst="rect">
            <a:avLst/>
          </a:prstGeom>
        </p:spPr>
        <p:txBody>
          <a:bodyPr spcFirstLastPara="1" wrap="square" numCol="1">
            <a:prstTxWarp prst="textArchDown">
              <a:avLst>
                <a:gd name="adj" fmla="val 2272808"/>
              </a:avLst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b="1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endParaRPr lang="ru-RU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X:\Общая папка\!КОЛЛЕГИЯ 2021_ФОТО\Отдел дошкольного образования\Развитие негосуд.сектора ДОО\IMG-20201229-WA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8744"/>
            <a:ext cx="2400000" cy="2400000"/>
          </a:xfrm>
          <a:prstGeom prst="rect">
            <a:avLst/>
          </a:prstGeom>
          <a:ln w="28575" cap="sq" cmpd="thickThin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:\Общая папка\!КОЛЛЕГИЯ 2021_ФОТО\Отдел дошкольного образования\Развитие негосуд.сектора ДОО\IMG-20201229-WA00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01341"/>
            <a:ext cx="2400000" cy="2400000"/>
          </a:xfrm>
          <a:prstGeom prst="rect">
            <a:avLst/>
          </a:prstGeom>
          <a:ln w="28575" cap="sq" cmpd="thickThin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:\Общая папка\!КОЛЛЕГИЯ 2021_ФОТО\Отдел дошкольного образования\Развитие негосуд.сектора ДОО\буратино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62" y="1128744"/>
            <a:ext cx="2400000" cy="2400000"/>
          </a:xfrm>
          <a:prstGeom prst="rect">
            <a:avLst/>
          </a:prstGeom>
          <a:ln w="28575" cap="sq" cmpd="thickThin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Y:\10 СМИ+фото\ФОТО с мероприятий\сертификат дошкольника+демография\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62" y="4101341"/>
            <a:ext cx="2400000" cy="2400000"/>
          </a:xfrm>
          <a:prstGeom prst="rect">
            <a:avLst/>
          </a:prstGeom>
          <a:ln w="28575" cap="sq" cmpd="thickThin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X:\Общая папка\!КОЛЛЕГИЯ 2021_ФОТО\Отдел дошкольного образования\Развитие негосуд.сектора ДОО\IMG-20201229-WA003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61" y="1128744"/>
            <a:ext cx="1539000" cy="2736000"/>
          </a:xfrm>
          <a:prstGeom prst="rect">
            <a:avLst/>
          </a:prstGeom>
          <a:ln w="28575" cap="sq" cmpd="thickThin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X:\Общая папка\!КОЛЛЕГИЯ 2021_ФОТО\Отдел дошкольного образования\Развитие негосуд.сектора ДОО\Теремок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22" y="1128744"/>
            <a:ext cx="1535793" cy="2736000"/>
          </a:xfrm>
          <a:prstGeom prst="rect">
            <a:avLst/>
          </a:prstGeom>
          <a:ln w="28575" cap="sq" cmpd="thickThin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2775335" y="3938035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Реализация проекта</a:t>
            </a:r>
            <a:br>
              <a:rPr lang="ru-RU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«Сертификат дошкольного образования»</a:t>
            </a: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043105"/>
              </p:ext>
            </p:extLst>
          </p:nvPr>
        </p:nvGraphicFramePr>
        <p:xfrm>
          <a:off x="2848934" y="4591731"/>
          <a:ext cx="3461166" cy="192317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96754"/>
                <a:gridCol w="1432206"/>
                <a:gridCol w="1432206"/>
              </a:tblGrid>
              <a:tr h="701040">
                <a:tc>
                  <a:txBody>
                    <a:bodyPr/>
                    <a:lstStyle/>
                    <a:p>
                      <a:pPr marL="0" marR="0" indent="0" algn="ctr" defTabSz="9143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kern="1200" dirty="0">
                        <a:solidFill>
                          <a:srgbClr val="2D66A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3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/>
                        <a:t>2019 год (факт)</a:t>
                      </a:r>
                      <a:endParaRPr lang="ru-RU" sz="1900" b="1" kern="1200" dirty="0">
                        <a:solidFill>
                          <a:srgbClr val="2D66A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3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/>
                        <a:t>2020 год (факт)</a:t>
                      </a:r>
                      <a:endParaRPr lang="ru-RU" sz="1900" b="1" kern="1200" dirty="0">
                        <a:solidFill>
                          <a:srgbClr val="2D66A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0" marB="60960" anchor="ctr"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endParaRPr lang="ru-RU" sz="1900" kern="1200" dirty="0">
                        <a:solidFill>
                          <a:srgbClr val="2D66A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/>
                        <a:t>Стерлитамак</a:t>
                      </a:r>
                      <a:endParaRPr lang="ru-RU" sz="1900" kern="1200" dirty="0">
                        <a:solidFill>
                          <a:srgbClr val="2D66A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3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/>
                        <a:t>Стерлитамак Уфа</a:t>
                      </a:r>
                      <a:endParaRPr lang="ru-RU" sz="1900" kern="1200" dirty="0">
                        <a:solidFill>
                          <a:srgbClr val="2D66A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0" marB="60960"/>
                </a:tc>
              </a:tr>
              <a:tr h="521092">
                <a:tc>
                  <a:txBody>
                    <a:bodyPr/>
                    <a:lstStyle/>
                    <a:p>
                      <a:pPr algn="ctr"/>
                      <a:endParaRPr lang="ru-RU" sz="2400" b="1" kern="1200" dirty="0">
                        <a:solidFill>
                          <a:srgbClr val="2D66A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/>
                        <a:t>200</a:t>
                      </a:r>
                      <a:endParaRPr lang="ru-RU" sz="2400" b="1" kern="1200" dirty="0">
                        <a:solidFill>
                          <a:srgbClr val="2D66A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/>
                        <a:t>1059</a:t>
                      </a:r>
                      <a:endParaRPr lang="ru-RU" sz="2400" b="1" kern="1200" dirty="0">
                        <a:solidFill>
                          <a:srgbClr val="2D66A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0" marB="60960" anchor="ctr"/>
                </a:tc>
              </a:tr>
            </a:tbl>
          </a:graphicData>
        </a:graphic>
      </p:graphicFrame>
      <p:pic>
        <p:nvPicPr>
          <p:cNvPr id="49" name="Picture 2" descr="D:\Мои документы\FOTO\Инфографика Нацпроекта\PNG_icons_key_elements\icon_k (7).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71" y="5412751"/>
            <a:ext cx="396493" cy="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im0-tub-ru.yandex.net/i?id=a3fc5af1f47f8cb4e75c8d32fcd9905b&amp;n=13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9672" r="3397" b="13632"/>
          <a:stretch/>
        </p:blipFill>
        <p:spPr bwMode="auto">
          <a:xfrm>
            <a:off x="2940937" y="6017308"/>
            <a:ext cx="438361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D:\Мои документы\FOTO\Инфографика Нацпроекта\PNG_icons_basic\icon_basic (52).png"/>
          <p:cNvPicPr>
            <a:picLocks noChangeAspect="1" noChangeArrowheads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12" y="4692665"/>
            <a:ext cx="3600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4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14:window dir="vert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344304"/>
            <a:ext cx="9144000" cy="28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" tIns="3600" rIns="3600" bIns="360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defRPr b="1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F497D"/>
                </a:solidFill>
                <a:cs typeface="Arial" charset="0"/>
              </a:rPr>
              <a:t>ПРОЕКТ «СЕРТИФИКАТ ДОШКОЛЬНОГО ОБРАЗОВАНИЯ»</a:t>
            </a:r>
            <a:endParaRPr lang="ru-RU" dirty="0">
              <a:solidFill>
                <a:srgbClr val="1F497D"/>
              </a:solidFill>
              <a:cs typeface="Arial" charset="0"/>
            </a:endParaRPr>
          </a:p>
        </p:txBody>
      </p:sp>
      <p:pic>
        <p:nvPicPr>
          <p:cNvPr id="2" name="Picture 2" descr="https://im0-tub-ru.yandex.net/i?id=a3fc5af1f47f8cb4e75c8d32fcd9905b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9672" r="3397" b="13632"/>
          <a:stretch/>
        </p:blipFill>
        <p:spPr bwMode="auto">
          <a:xfrm>
            <a:off x="112339" y="2811398"/>
            <a:ext cx="1219303" cy="133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2760795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ru-RU" sz="1600" b="1" dirty="0">
                <a:solidFill>
                  <a:srgbClr val="088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дошкольного образования </a:t>
            </a: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ДАЁТ ПРАВО родителям </a:t>
            </a: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(законным представителям) детей в возрасте от 2 месяцев до 3 лет, </a:t>
            </a: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обеспеченных местом </a:t>
            </a: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муниципальных </a:t>
            </a: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детских садах, </a:t>
            </a: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место </a:t>
            </a: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частном детском саду за плату, приравненную к муниципальной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872256"/>
            <a:ext cx="77048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88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</a:t>
            </a:r>
            <a:r>
              <a:rPr lang="ru-RU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действителен до достижения </a:t>
            </a: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ребёнком </a:t>
            </a: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 3 </a:t>
            </a: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b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зачисления в муниципальную дошкольную образовательную организацию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07362"/>
            <a:ext cx="809789" cy="10788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131677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100</a:t>
            </a: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доступности дошкольного </a:t>
            </a: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для детей</a:t>
            </a:r>
            <a:b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возрасте от 2 месяцев до 3 </a:t>
            </a: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1600" b="1" dirty="0">
              <a:solidFill>
                <a:srgbClr val="2D6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363" y="1419366"/>
            <a:ext cx="979755" cy="430887"/>
          </a:xfrm>
          <a:prstGeom prst="rect">
            <a:avLst/>
          </a:prstGeom>
          <a:solidFill>
            <a:srgbClr val="088047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2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572000" y="1050000"/>
            <a:ext cx="4572000" cy="58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08792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ВЫДАНО </a:t>
            </a:r>
            <a:r>
              <a:rPr lang="ru-RU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году 1059</a:t>
            </a:r>
            <a:r>
              <a:rPr lang="ru-RU" b="1" dirty="0" smtClean="0">
                <a:solidFill>
                  <a:srgbClr val="088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сертификатов, из них </a:t>
            </a: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Стерлитамаке 200 сертификатов,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Уфе 859 сертификатов</a:t>
            </a:r>
            <a:endParaRPr lang="ru-RU" b="1" dirty="0">
              <a:solidFill>
                <a:srgbClr val="2D6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316771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  <a:b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</a:t>
            </a:r>
            <a:r>
              <a:rPr lang="ru-RU" sz="16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для детей от 0 до 3-х лет </a:t>
            </a:r>
            <a:endParaRPr lang="ru-RU" sz="1600" b="1" dirty="0" smtClean="0">
              <a:solidFill>
                <a:srgbClr val="2D6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Башкортостан</a:t>
            </a:r>
            <a:endParaRPr lang="ru-RU" sz="1600" b="1" dirty="0">
              <a:solidFill>
                <a:srgbClr val="2D6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51960731"/>
              </p:ext>
            </p:extLst>
          </p:nvPr>
        </p:nvGraphicFramePr>
        <p:xfrm>
          <a:off x="5004048" y="2602597"/>
          <a:ext cx="3888432" cy="389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344299"/>
            <a:ext cx="9144000" cy="28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" tIns="3600" rIns="3600" bIns="360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defRPr b="1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F497D"/>
                </a:solidFill>
                <a:cs typeface="Arial" charset="0"/>
              </a:rPr>
              <a:t>ПРОЕКТ «СЕРТИФИКАТ ДОШКОЛЬНОГО ОБРАЗОВАНИЯ»</a:t>
            </a:r>
            <a:endParaRPr lang="ru-RU" dirty="0">
              <a:solidFill>
                <a:srgbClr val="1F497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28733"/>
            <a:ext cx="9144000" cy="5829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205792"/>
            <a:ext cx="9144000" cy="56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" tIns="3600" rIns="3600" bIns="360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defRPr b="1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F497D"/>
                </a:solidFill>
                <a:cs typeface="Arial" charset="0"/>
              </a:rPr>
              <a:t>ПРЕИМУЩЕСТВА ПРОЕКТА ДЛЯ РОДИТЕЛЕЙ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F497D"/>
                </a:solidFill>
                <a:cs typeface="Arial" charset="0"/>
              </a:rPr>
              <a:t>(ЗАКОННЫХ ПРЕДСТАВИТЕЛЕЙ) ДЕТЕЙ </a:t>
            </a:r>
            <a:endParaRPr lang="ru-RU" dirty="0">
              <a:solidFill>
                <a:srgbClr val="1F497D"/>
              </a:solidFill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6332"/>
          <a:stretch/>
        </p:blipFill>
        <p:spPr>
          <a:xfrm>
            <a:off x="4279658" y="3852044"/>
            <a:ext cx="4612822" cy="30059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220757"/>
            <a:ext cx="86409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места в детском саду в случае отсутствия </a:t>
            </a: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муниципалитета возможности предоставления </a:t>
            </a: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</a:t>
            </a:r>
            <a:endParaRPr lang="ru-RU" b="1" dirty="0">
              <a:solidFill>
                <a:srgbClr val="2D6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b="1" dirty="0" err="1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переполняемости</a:t>
            </a: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групп в частных детских </a:t>
            </a: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садах</a:t>
            </a:r>
            <a:endParaRPr lang="ru-RU" b="1" dirty="0">
              <a:solidFill>
                <a:srgbClr val="2D6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посещение кружков и секций, предусмотренных </a:t>
            </a: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программой </a:t>
            </a: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частной дошкольной </a:t>
            </a: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ru-RU" b="1" dirty="0">
              <a:solidFill>
                <a:srgbClr val="2D6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 при оплате за частный детский </a:t>
            </a:r>
            <a:r>
              <a:rPr lang="ru-RU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</a:t>
            </a:r>
            <a:endParaRPr lang="ru-RU" b="1" dirty="0">
              <a:solidFill>
                <a:srgbClr val="2D6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100</Words>
  <Application>Microsoft Office PowerPoint</Application>
  <PresentationFormat>Экран (4:3)</PresentationFormat>
  <Paragraphs>27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1_Тема Office</vt:lpstr>
      <vt:lpstr>Z_1_Оперативка</vt:lpstr>
      <vt:lpstr>1_Z_1_Оперативка</vt:lpstr>
      <vt:lpstr>2_Z_1_Оперативка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Кудряшова Эльвира Радиковна</dc:creator>
  <cp:lastModifiedBy>Кудряшова Эльвира Радиковна</cp:lastModifiedBy>
  <cp:revision>2</cp:revision>
  <dcterms:created xsi:type="dcterms:W3CDTF">2021-03-16T05:00:22Z</dcterms:created>
  <dcterms:modified xsi:type="dcterms:W3CDTF">2021-03-16T05:10:34Z</dcterms:modified>
</cp:coreProperties>
</file>